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5586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5586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5586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5586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5586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5586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5586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5586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5586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558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1"/>
          </a:solidFill>
        </a:fill>
      </a:tcStyle>
    </a:wholeTbl>
    <a:band2H>
      <a:tcTxStyle b="def" i="def"/>
      <a:tcStyle>
        <a:tcBdr/>
        <a:fill>
          <a:solidFill>
            <a:srgbClr val="E6EBF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558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0D2"/>
          </a:solidFill>
        </a:fill>
      </a:tcStyle>
    </a:wholeTbl>
    <a:band2H>
      <a:tcTxStyle b="def" i="def"/>
      <a:tcStyle>
        <a:tcBdr/>
        <a:fill>
          <a:solidFill>
            <a:srgbClr val="FFF7E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558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EDEE"/>
          </a:solidFill>
        </a:fill>
      </a:tcStyle>
    </a:wholeTbl>
    <a:band2H>
      <a:tcTxStyle b="def" i="def"/>
      <a:tcStyle>
        <a:tcBdr/>
        <a:fill>
          <a:solidFill>
            <a:srgbClr val="EEF6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558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9ED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558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5586"/>
              </a:solidFill>
              <a:prstDash val="solid"/>
              <a:round/>
            </a:ln>
          </a:top>
          <a:bottom>
            <a:ln w="25400" cap="flat">
              <a:solidFill>
                <a:srgbClr val="00558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5586"/>
              </a:solidFill>
              <a:prstDash val="solid"/>
              <a:round/>
            </a:ln>
          </a:top>
          <a:bottom>
            <a:ln w="25400" cap="flat">
              <a:solidFill>
                <a:srgbClr val="00558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558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0D8"/>
          </a:solidFill>
        </a:fill>
      </a:tcStyle>
    </a:wholeTbl>
    <a:band2H>
      <a:tcTxStyle b="def" i="def"/>
      <a:tcStyle>
        <a:tcBdr/>
        <a:fill>
          <a:solidFill>
            <a:srgbClr val="E6E9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558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558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558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5586"/>
      </a:tcTxStyle>
      <a:tcStyle>
        <a:tcBdr>
          <a:left>
            <a:ln w="12700" cap="flat">
              <a:solidFill>
                <a:srgbClr val="005586"/>
              </a:solidFill>
              <a:prstDash val="solid"/>
              <a:round/>
            </a:ln>
          </a:left>
          <a:right>
            <a:ln w="12700" cap="flat">
              <a:solidFill>
                <a:srgbClr val="005586"/>
              </a:solidFill>
              <a:prstDash val="solid"/>
              <a:round/>
            </a:ln>
          </a:right>
          <a:top>
            <a:ln w="12700" cap="flat">
              <a:solidFill>
                <a:srgbClr val="005586"/>
              </a:solidFill>
              <a:prstDash val="solid"/>
              <a:round/>
            </a:ln>
          </a:top>
          <a:bottom>
            <a:ln w="12700" cap="flat">
              <a:solidFill>
                <a:srgbClr val="005586"/>
              </a:solidFill>
              <a:prstDash val="solid"/>
              <a:round/>
            </a:ln>
          </a:bottom>
          <a:insideH>
            <a:ln w="12700" cap="flat">
              <a:solidFill>
                <a:srgbClr val="005586"/>
              </a:solidFill>
              <a:prstDash val="solid"/>
              <a:round/>
            </a:ln>
          </a:insideH>
          <a:insideV>
            <a:ln w="12700" cap="flat">
              <a:solidFill>
                <a:srgbClr val="005586"/>
              </a:solidFill>
              <a:prstDash val="solid"/>
              <a:round/>
            </a:ln>
          </a:insideV>
        </a:tcBdr>
        <a:fill>
          <a:solidFill>
            <a:srgbClr val="005586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5586"/>
      </a:tcTxStyle>
      <a:tcStyle>
        <a:tcBdr>
          <a:left>
            <a:ln w="12700" cap="flat">
              <a:solidFill>
                <a:srgbClr val="005586"/>
              </a:solidFill>
              <a:prstDash val="solid"/>
              <a:round/>
            </a:ln>
          </a:left>
          <a:right>
            <a:ln w="12700" cap="flat">
              <a:solidFill>
                <a:srgbClr val="005586"/>
              </a:solidFill>
              <a:prstDash val="solid"/>
              <a:round/>
            </a:ln>
          </a:right>
          <a:top>
            <a:ln w="12700" cap="flat">
              <a:solidFill>
                <a:srgbClr val="005586"/>
              </a:solidFill>
              <a:prstDash val="solid"/>
              <a:round/>
            </a:ln>
          </a:top>
          <a:bottom>
            <a:ln w="12700" cap="flat">
              <a:solidFill>
                <a:srgbClr val="005586"/>
              </a:solidFill>
              <a:prstDash val="solid"/>
              <a:round/>
            </a:ln>
          </a:bottom>
          <a:insideH>
            <a:ln w="12700" cap="flat">
              <a:solidFill>
                <a:srgbClr val="005586"/>
              </a:solidFill>
              <a:prstDash val="solid"/>
              <a:round/>
            </a:ln>
          </a:insideH>
          <a:insideV>
            <a:ln w="12700" cap="flat">
              <a:solidFill>
                <a:srgbClr val="005586"/>
              </a:solidFill>
              <a:prstDash val="solid"/>
              <a:round/>
            </a:ln>
          </a:insideV>
        </a:tcBdr>
        <a:fill>
          <a:solidFill>
            <a:srgbClr val="005586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5586"/>
      </a:tcTxStyle>
      <a:tcStyle>
        <a:tcBdr>
          <a:left>
            <a:ln w="12700" cap="flat">
              <a:solidFill>
                <a:srgbClr val="005586"/>
              </a:solidFill>
              <a:prstDash val="solid"/>
              <a:round/>
            </a:ln>
          </a:left>
          <a:right>
            <a:ln w="12700" cap="flat">
              <a:solidFill>
                <a:srgbClr val="005586"/>
              </a:solidFill>
              <a:prstDash val="solid"/>
              <a:round/>
            </a:ln>
          </a:right>
          <a:top>
            <a:ln w="50800" cap="flat">
              <a:solidFill>
                <a:srgbClr val="005586"/>
              </a:solidFill>
              <a:prstDash val="solid"/>
              <a:round/>
            </a:ln>
          </a:top>
          <a:bottom>
            <a:ln w="12700" cap="flat">
              <a:solidFill>
                <a:srgbClr val="005586"/>
              </a:solidFill>
              <a:prstDash val="solid"/>
              <a:round/>
            </a:ln>
          </a:bottom>
          <a:insideH>
            <a:ln w="12700" cap="flat">
              <a:solidFill>
                <a:srgbClr val="005586"/>
              </a:solidFill>
              <a:prstDash val="solid"/>
              <a:round/>
            </a:ln>
          </a:insideH>
          <a:insideV>
            <a:ln w="12700" cap="flat">
              <a:solidFill>
                <a:srgbClr val="00558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5586"/>
      </a:tcTxStyle>
      <a:tcStyle>
        <a:tcBdr>
          <a:left>
            <a:ln w="12700" cap="flat">
              <a:solidFill>
                <a:srgbClr val="005586"/>
              </a:solidFill>
              <a:prstDash val="solid"/>
              <a:round/>
            </a:ln>
          </a:left>
          <a:right>
            <a:ln w="12700" cap="flat">
              <a:solidFill>
                <a:srgbClr val="005586"/>
              </a:solidFill>
              <a:prstDash val="solid"/>
              <a:round/>
            </a:ln>
          </a:right>
          <a:top>
            <a:ln w="12700" cap="flat">
              <a:solidFill>
                <a:srgbClr val="005586"/>
              </a:solidFill>
              <a:prstDash val="solid"/>
              <a:round/>
            </a:ln>
          </a:top>
          <a:bottom>
            <a:ln w="25400" cap="flat">
              <a:solidFill>
                <a:srgbClr val="005586"/>
              </a:solidFill>
              <a:prstDash val="solid"/>
              <a:round/>
            </a:ln>
          </a:bottom>
          <a:insideH>
            <a:ln w="12700" cap="flat">
              <a:solidFill>
                <a:srgbClr val="005586"/>
              </a:solidFill>
              <a:prstDash val="solid"/>
              <a:round/>
            </a:ln>
          </a:insideH>
          <a:insideV>
            <a:ln w="12700" cap="flat">
              <a:solidFill>
                <a:srgbClr val="00558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96" name="Shape 99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j-lt"/>
        <a:ea typeface="+mj-ea"/>
        <a:cs typeface="+mj-cs"/>
        <a:sym typeface="Helvetica Neue"/>
      </a:defRPr>
    </a:lvl1pPr>
    <a:lvl2pPr indent="228600" latinLnBrk="0">
      <a:defRPr>
        <a:latin typeface="+mj-lt"/>
        <a:ea typeface="+mj-ea"/>
        <a:cs typeface="+mj-cs"/>
        <a:sym typeface="Helvetica Neue"/>
      </a:defRPr>
    </a:lvl2pPr>
    <a:lvl3pPr indent="457200" latinLnBrk="0">
      <a:defRPr>
        <a:latin typeface="+mj-lt"/>
        <a:ea typeface="+mj-ea"/>
        <a:cs typeface="+mj-cs"/>
        <a:sym typeface="Helvetica Neue"/>
      </a:defRPr>
    </a:lvl3pPr>
    <a:lvl4pPr indent="685800" latinLnBrk="0">
      <a:defRPr>
        <a:latin typeface="+mj-lt"/>
        <a:ea typeface="+mj-ea"/>
        <a:cs typeface="+mj-cs"/>
        <a:sym typeface="Helvetica Neue"/>
      </a:defRPr>
    </a:lvl4pPr>
    <a:lvl5pPr indent="914400" latinLnBrk="0">
      <a:defRPr>
        <a:latin typeface="+mj-lt"/>
        <a:ea typeface="+mj-ea"/>
        <a:cs typeface="+mj-cs"/>
        <a:sym typeface="Helvetica Neue"/>
      </a:defRPr>
    </a:lvl5pPr>
    <a:lvl6pPr indent="1143000" latinLnBrk="0">
      <a:defRPr>
        <a:latin typeface="+mj-lt"/>
        <a:ea typeface="+mj-ea"/>
        <a:cs typeface="+mj-cs"/>
        <a:sym typeface="Helvetica Neue"/>
      </a:defRPr>
    </a:lvl6pPr>
    <a:lvl7pPr indent="1371600" latinLnBrk="0">
      <a:defRPr>
        <a:latin typeface="+mj-lt"/>
        <a:ea typeface="+mj-ea"/>
        <a:cs typeface="+mj-cs"/>
        <a:sym typeface="Helvetica Neue"/>
      </a:defRPr>
    </a:lvl7pPr>
    <a:lvl8pPr indent="1600200" latinLnBrk="0">
      <a:defRPr>
        <a:latin typeface="+mj-lt"/>
        <a:ea typeface="+mj-ea"/>
        <a:cs typeface="+mj-cs"/>
        <a:sym typeface="Helvetica Neue"/>
      </a:defRPr>
    </a:lvl8pPr>
    <a:lvl9pPr indent="1828800" latinLnBrk="0">
      <a:defRPr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7" name="Shape 10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Apache Cassandra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With the notable exception of MongoDB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28" name="Shape 10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Hadoop cluster at Yahoo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35" name="Shape 10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Health care, telecom, retail, tech, media, government,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6" name="Shape 10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For example, CDH is composed of multiple components. But each component is developed separately. Therefore they do not have a common goal. For example, different components support different authentication mechanisms. The existence of a distribution is to reconcile the difference.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1" name="Shape 11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Most new platform software is open source -- if you think the new thing will dominate/replace the old one, better brace it now.</a:t>
            </a:r>
          </a:p>
          <a:p>
            <a:pPr>
              <a:defRPr sz="1100"/>
            </a:pPr>
            <a:r>
              <a:t>HOSS model is also used by Confluence (Apache Kafka creator)</a:t>
            </a:r>
          </a:p>
          <a:p>
            <a:pPr>
              <a:defRPr sz="1100"/>
            </a:pPr>
            <a:r>
              <a:t>Other OSS business models exist: pure service subscription based (Red Hat, Hortonworks). SaaS (Databricks, GitHub, Docker), or generate revenue from services built on top of OSS projects (Facebook)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Hadoop: 2.14 million LOC; CDH: 10.5 million LOC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1" name="Shape 11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Community -- mailing list, jira, workshop, meetups</a:t>
            </a:r>
          </a:p>
          <a:p>
            <a:pPr>
              <a:defRPr sz="1100"/>
            </a:pPr>
            <a:r>
              <a:t>Collaborative -- no single organization controls code commit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 1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" name="Shape 22"/>
          <p:cNvSpPr/>
          <p:nvPr>
            <p:ph type="title"/>
          </p:nvPr>
        </p:nvSpPr>
        <p:spPr>
          <a:xfrm>
            <a:off x="307805" y="2025924"/>
            <a:ext cx="5523002" cy="1853702"/>
          </a:xfrm>
          <a:prstGeom prst="rect">
            <a:avLst/>
          </a:prstGeom>
        </p:spPr>
        <p:txBody>
          <a:bodyPr anchor="b"/>
          <a:lstStyle>
            <a:lvl1pPr>
              <a:defRPr sz="3300"/>
            </a:lvl1pPr>
          </a:lstStyle>
          <a:p>
            <a:pPr/>
            <a:r>
              <a:t>Click to add title</a:t>
            </a:r>
          </a:p>
        </p:txBody>
      </p:sp>
      <p:sp>
        <p:nvSpPr>
          <p:cNvPr id="23" name="Shape 23"/>
          <p:cNvSpPr/>
          <p:nvPr>
            <p:ph type="body" sz="quarter" idx="1"/>
          </p:nvPr>
        </p:nvSpPr>
        <p:spPr>
          <a:xfrm>
            <a:off x="326862" y="3884936"/>
            <a:ext cx="5504101" cy="764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396435" y="492607"/>
            <a:ext cx="1211349" cy="222563"/>
            <a:chOff x="0" y="0"/>
            <a:chExt cx="1211348" cy="222562"/>
          </a:xfrm>
        </p:grpSpPr>
        <p:sp>
          <p:nvSpPr>
            <p:cNvPr id="24" name="Shape 24"/>
            <p:cNvSpPr/>
            <p:nvPr/>
          </p:nvSpPr>
          <p:spPr>
            <a:xfrm>
              <a:off x="917051" y="50564"/>
              <a:ext cx="99651" cy="171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44" y="0"/>
                  </a:moveTo>
                  <a:cubicBezTo>
                    <a:pt x="16887" y="0"/>
                    <a:pt x="14334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8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8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" name="Shape 25"/>
            <p:cNvSpPr/>
            <p:nvPr/>
          </p:nvSpPr>
          <p:spPr>
            <a:xfrm>
              <a:off x="169384" y="0"/>
              <a:ext cx="44466" cy="22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1" y="20542"/>
                    <a:pt x="3086" y="20983"/>
                  </a:cubicBezTo>
                  <a:cubicBezTo>
                    <a:pt x="4849" y="21335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0"/>
                    <a:pt x="20719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" name="Shape 26"/>
            <p:cNvSpPr/>
            <p:nvPr/>
          </p:nvSpPr>
          <p:spPr>
            <a:xfrm>
              <a:off x="230699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1"/>
                    <a:pt x="10800" y="4541"/>
                  </a:cubicBezTo>
                  <a:cubicBezTo>
                    <a:pt x="7158" y="4541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" name="Shape 27"/>
            <p:cNvSpPr/>
            <p:nvPr/>
          </p:nvSpPr>
          <p:spPr>
            <a:xfrm>
              <a:off x="0" y="45967"/>
              <a:ext cx="152155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1"/>
                    <a:pt x="11057" y="4541"/>
                  </a:cubicBezTo>
                  <a:cubicBezTo>
                    <a:pt x="13114" y="4541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8" name="Shape 28"/>
            <p:cNvSpPr/>
            <p:nvPr/>
          </p:nvSpPr>
          <p:spPr>
            <a:xfrm>
              <a:off x="403916" y="50564"/>
              <a:ext cx="147521" cy="17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6" y="16825"/>
                    <a:pt x="11926" y="17052"/>
                    <a:pt x="10866" y="17052"/>
                  </a:cubicBezTo>
                  <a:cubicBezTo>
                    <a:pt x="9674" y="17052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2"/>
                    <a:pt x="6096" y="1250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2" y="18530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4" y="19895"/>
                  </a:cubicBezTo>
                  <a:cubicBezTo>
                    <a:pt x="20407" y="18530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2"/>
                    <a:pt x="21335" y="1250"/>
                    <a:pt x="20805" y="796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9" name="Shape 29"/>
            <p:cNvSpPr/>
            <p:nvPr/>
          </p:nvSpPr>
          <p:spPr>
            <a:xfrm>
              <a:off x="569468" y="0"/>
              <a:ext cx="158238" cy="222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19"/>
                    <a:pt x="21600" y="2019"/>
                    <a:pt x="21600" y="2019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0" name="Shape 30"/>
            <p:cNvSpPr/>
            <p:nvPr/>
          </p:nvSpPr>
          <p:spPr>
            <a:xfrm>
              <a:off x="744984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39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1"/>
                  </a:moveTo>
                  <a:cubicBezTo>
                    <a:pt x="8163" y="4541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1"/>
                    <a:pt x="10800" y="4541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1" name="Shape 31"/>
            <p:cNvSpPr/>
            <p:nvPr/>
          </p:nvSpPr>
          <p:spPr>
            <a:xfrm>
              <a:off x="1023203" y="45967"/>
              <a:ext cx="142959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8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1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7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7" y="7754"/>
                    <a:pt x="11073" y="7975"/>
                  </a:cubicBezTo>
                  <a:cubicBezTo>
                    <a:pt x="7656" y="8418"/>
                    <a:pt x="4921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1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1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2" name="Shape 32"/>
            <p:cNvSpPr/>
            <p:nvPr/>
          </p:nvSpPr>
          <p:spPr>
            <a:xfrm>
              <a:off x="1176876" y="47116"/>
              <a:ext cx="34473" cy="35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7052" y="0"/>
                    <a:pt x="21600" y="4985"/>
                    <a:pt x="21600" y="11077"/>
                  </a:cubicBezTo>
                  <a:cubicBezTo>
                    <a:pt x="21600" y="16615"/>
                    <a:pt x="17052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1"/>
                    <a:pt x="19326" y="11077"/>
                  </a:cubicBezTo>
                  <a:cubicBezTo>
                    <a:pt x="19326" y="6092"/>
                    <a:pt x="15916" y="1661"/>
                    <a:pt x="10800" y="1661"/>
                  </a:cubicBezTo>
                  <a:cubicBezTo>
                    <a:pt x="5684" y="1661"/>
                    <a:pt x="1705" y="6092"/>
                    <a:pt x="1705" y="11077"/>
                  </a:cubicBezTo>
                  <a:cubicBezTo>
                    <a:pt x="1705" y="16061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2" y="17169"/>
                    <a:pt x="6252" y="17169"/>
                    <a:pt x="6252" y="17169"/>
                  </a:cubicBezTo>
                  <a:cubicBezTo>
                    <a:pt x="6252" y="4985"/>
                    <a:pt x="6252" y="4985"/>
                    <a:pt x="6252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1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34" name="Shape 34"/>
          <p:cNvSpPr/>
          <p:nvPr/>
        </p:nvSpPr>
        <p:spPr>
          <a:xfrm>
            <a:off x="285824" y="4772025"/>
            <a:ext cx="1105200" cy="222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5" name="Shape 35"/>
          <p:cNvSpPr/>
          <p:nvPr/>
        </p:nvSpPr>
        <p:spPr>
          <a:xfrm>
            <a:off x="0" y="4733924"/>
            <a:ext cx="9144000" cy="4095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59" name="Group 59"/>
          <p:cNvGrpSpPr/>
          <p:nvPr/>
        </p:nvGrpSpPr>
        <p:grpSpPr>
          <a:xfrm>
            <a:off x="6134306" y="691113"/>
            <a:ext cx="2871066" cy="4527499"/>
            <a:chOff x="0" y="0"/>
            <a:chExt cx="2871065" cy="4527498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-1"/>
              <a:ext cx="2871066" cy="4527500"/>
              <a:chOff x="0" y="0"/>
              <a:chExt cx="2871065" cy="4527498"/>
            </a:xfrm>
          </p:grpSpPr>
          <p:sp>
            <p:nvSpPr>
              <p:cNvPr id="36" name="Shape 36"/>
              <p:cNvSpPr/>
              <p:nvPr/>
            </p:nvSpPr>
            <p:spPr>
              <a:xfrm>
                <a:off x="332534" y="996099"/>
                <a:ext cx="827695" cy="827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6" h="21416" fill="norm" stroke="1" extrusionOk="0">
                    <a:moveTo>
                      <a:pt x="10716" y="21416"/>
                    </a:moveTo>
                    <a:cubicBezTo>
                      <a:pt x="10247" y="21416"/>
                      <a:pt x="9745" y="21215"/>
                      <a:pt x="9410" y="20847"/>
                    </a:cubicBezTo>
                    <a:cubicBezTo>
                      <a:pt x="536" y="12006"/>
                      <a:pt x="536" y="12006"/>
                      <a:pt x="536" y="12006"/>
                    </a:cubicBezTo>
                    <a:cubicBezTo>
                      <a:pt x="201" y="11671"/>
                      <a:pt x="0" y="11202"/>
                      <a:pt x="0" y="10700"/>
                    </a:cubicBezTo>
                    <a:cubicBezTo>
                      <a:pt x="0" y="10197"/>
                      <a:pt x="201" y="9728"/>
                      <a:pt x="536" y="9394"/>
                    </a:cubicBezTo>
                    <a:cubicBezTo>
                      <a:pt x="9410" y="553"/>
                      <a:pt x="9410" y="553"/>
                      <a:pt x="9410" y="553"/>
                    </a:cubicBezTo>
                    <a:cubicBezTo>
                      <a:pt x="10113" y="-184"/>
                      <a:pt x="11285" y="-184"/>
                      <a:pt x="12022" y="553"/>
                    </a:cubicBezTo>
                    <a:cubicBezTo>
                      <a:pt x="20863" y="9394"/>
                      <a:pt x="20863" y="9394"/>
                      <a:pt x="20863" y="9394"/>
                    </a:cubicBezTo>
                    <a:cubicBezTo>
                      <a:pt x="21600" y="10097"/>
                      <a:pt x="21600" y="11302"/>
                      <a:pt x="20863" y="12006"/>
                    </a:cubicBezTo>
                    <a:cubicBezTo>
                      <a:pt x="12022" y="20847"/>
                      <a:pt x="12022" y="20847"/>
                      <a:pt x="12022" y="20847"/>
                    </a:cubicBezTo>
                    <a:cubicBezTo>
                      <a:pt x="11654" y="21215"/>
                      <a:pt x="11185" y="21416"/>
                      <a:pt x="10716" y="21416"/>
                    </a:cubicBezTo>
                    <a:close/>
                    <a:moveTo>
                      <a:pt x="4487" y="10700"/>
                    </a:moveTo>
                    <a:cubicBezTo>
                      <a:pt x="10716" y="16928"/>
                      <a:pt x="10716" y="16928"/>
                      <a:pt x="10716" y="16928"/>
                    </a:cubicBezTo>
                    <a:cubicBezTo>
                      <a:pt x="16945" y="10700"/>
                      <a:pt x="16945" y="10700"/>
                      <a:pt x="16945" y="10700"/>
                    </a:cubicBezTo>
                    <a:cubicBezTo>
                      <a:pt x="10716" y="4471"/>
                      <a:pt x="10716" y="4471"/>
                      <a:pt x="10716" y="4471"/>
                    </a:cubicBezTo>
                    <a:lnTo>
                      <a:pt x="4487" y="1070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" name="Shape 37"/>
              <p:cNvSpPr/>
              <p:nvPr/>
            </p:nvSpPr>
            <p:spPr>
              <a:xfrm>
                <a:off x="0" y="1882287"/>
                <a:ext cx="827695" cy="826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6" h="21416" fill="norm" stroke="1" extrusionOk="0">
                    <a:moveTo>
                      <a:pt x="10716" y="21416"/>
                    </a:moveTo>
                    <a:cubicBezTo>
                      <a:pt x="10214" y="21416"/>
                      <a:pt x="9745" y="21215"/>
                      <a:pt x="9377" y="20880"/>
                    </a:cubicBezTo>
                    <a:cubicBezTo>
                      <a:pt x="536" y="12006"/>
                      <a:pt x="536" y="12006"/>
                      <a:pt x="536" y="12006"/>
                    </a:cubicBezTo>
                    <a:cubicBezTo>
                      <a:pt x="201" y="11671"/>
                      <a:pt x="0" y="11202"/>
                      <a:pt x="0" y="10700"/>
                    </a:cubicBezTo>
                    <a:cubicBezTo>
                      <a:pt x="0" y="10231"/>
                      <a:pt x="201" y="9728"/>
                      <a:pt x="536" y="9394"/>
                    </a:cubicBezTo>
                    <a:cubicBezTo>
                      <a:pt x="9377" y="553"/>
                      <a:pt x="9377" y="553"/>
                      <a:pt x="9377" y="553"/>
                    </a:cubicBezTo>
                    <a:cubicBezTo>
                      <a:pt x="10113" y="-184"/>
                      <a:pt x="11285" y="-184"/>
                      <a:pt x="12022" y="553"/>
                    </a:cubicBezTo>
                    <a:cubicBezTo>
                      <a:pt x="20863" y="9394"/>
                      <a:pt x="20863" y="9394"/>
                      <a:pt x="20863" y="9394"/>
                    </a:cubicBezTo>
                    <a:cubicBezTo>
                      <a:pt x="21600" y="10130"/>
                      <a:pt x="21600" y="11302"/>
                      <a:pt x="20863" y="12006"/>
                    </a:cubicBezTo>
                    <a:cubicBezTo>
                      <a:pt x="12022" y="20880"/>
                      <a:pt x="12022" y="20880"/>
                      <a:pt x="12022" y="20880"/>
                    </a:cubicBezTo>
                    <a:cubicBezTo>
                      <a:pt x="11654" y="21215"/>
                      <a:pt x="11185" y="21416"/>
                      <a:pt x="10716" y="21416"/>
                    </a:cubicBezTo>
                    <a:close/>
                    <a:moveTo>
                      <a:pt x="4487" y="10700"/>
                    </a:moveTo>
                    <a:cubicBezTo>
                      <a:pt x="10716" y="16928"/>
                      <a:pt x="10716" y="16928"/>
                      <a:pt x="10716" y="16928"/>
                    </a:cubicBezTo>
                    <a:cubicBezTo>
                      <a:pt x="16912" y="10700"/>
                      <a:pt x="16912" y="10700"/>
                      <a:pt x="16912" y="10700"/>
                    </a:cubicBezTo>
                    <a:cubicBezTo>
                      <a:pt x="10716" y="4504"/>
                      <a:pt x="10716" y="4504"/>
                      <a:pt x="10716" y="4504"/>
                    </a:cubicBezTo>
                    <a:lnTo>
                      <a:pt x="4487" y="10700"/>
                    </a:lnTo>
                    <a:close/>
                  </a:path>
                </a:pathLst>
              </a:custGeom>
              <a:solidFill>
                <a:srgbClr val="0089C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665068" y="1675538"/>
                <a:ext cx="208704" cy="626040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1664759" y="402590"/>
                <a:ext cx="208704" cy="1460760"/>
              </a:xfrm>
              <a:prstGeom prst="rect">
                <a:avLst/>
              </a:prstGeom>
              <a:solidFill>
                <a:srgbClr val="29A7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332534" y="1397994"/>
                <a:ext cx="208704" cy="626040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665068" y="2284883"/>
                <a:ext cx="208704" cy="2086800"/>
              </a:xfrm>
              <a:prstGeom prst="rect">
                <a:avLst/>
              </a:prstGeom>
              <a:solidFill>
                <a:srgbClr val="29A7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" name="Shape 42"/>
              <p:cNvSpPr/>
              <p:nvPr/>
            </p:nvSpPr>
            <p:spPr>
              <a:xfrm>
                <a:off x="2329827" y="1731186"/>
                <a:ext cx="208704" cy="271284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" name="Shape 43"/>
              <p:cNvSpPr/>
              <p:nvPr/>
            </p:nvSpPr>
            <p:spPr>
              <a:xfrm>
                <a:off x="2662362" y="1397994"/>
                <a:ext cx="208704" cy="3129505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1664759" y="2618076"/>
                <a:ext cx="208704" cy="1878120"/>
              </a:xfrm>
              <a:prstGeom prst="rect">
                <a:avLst/>
              </a:pr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" name="Shape 45"/>
              <p:cNvSpPr/>
              <p:nvPr/>
            </p:nvSpPr>
            <p:spPr>
              <a:xfrm>
                <a:off x="1997293" y="1397994"/>
                <a:ext cx="208704" cy="83472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" name="Shape 46"/>
              <p:cNvSpPr/>
              <p:nvPr/>
            </p:nvSpPr>
            <p:spPr>
              <a:xfrm>
                <a:off x="1997293" y="2284883"/>
                <a:ext cx="208705" cy="2086801"/>
              </a:xfrm>
              <a:prstGeom prst="rect">
                <a:avLst/>
              </a:prstGeom>
              <a:solidFill>
                <a:srgbClr val="29A7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997603" y="402590"/>
                <a:ext cx="208704" cy="1043400"/>
              </a:xfrm>
              <a:prstGeom prst="rect">
                <a:avLst/>
              </a:pr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" name="Shape 48"/>
              <p:cNvSpPr/>
              <p:nvPr/>
            </p:nvSpPr>
            <p:spPr>
              <a:xfrm>
                <a:off x="1996703" y="995241"/>
                <a:ext cx="821010" cy="834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43" h="21600" fill="norm" stroke="1" extrusionOk="0">
                    <a:moveTo>
                      <a:pt x="10617" y="21600"/>
                    </a:moveTo>
                    <a:cubicBezTo>
                      <a:pt x="10152" y="21600"/>
                      <a:pt x="9686" y="21398"/>
                      <a:pt x="9321" y="21026"/>
                    </a:cubicBezTo>
                    <a:cubicBezTo>
                      <a:pt x="548" y="12116"/>
                      <a:pt x="548" y="12116"/>
                      <a:pt x="548" y="12116"/>
                    </a:cubicBezTo>
                    <a:cubicBezTo>
                      <a:pt x="-183" y="11408"/>
                      <a:pt x="-183" y="10192"/>
                      <a:pt x="548" y="9484"/>
                    </a:cubicBezTo>
                    <a:cubicBezTo>
                      <a:pt x="9321" y="574"/>
                      <a:pt x="9321" y="574"/>
                      <a:pt x="9321" y="574"/>
                    </a:cubicBezTo>
                    <a:cubicBezTo>
                      <a:pt x="9686" y="202"/>
                      <a:pt x="10152" y="0"/>
                      <a:pt x="10617" y="0"/>
                    </a:cubicBezTo>
                    <a:cubicBezTo>
                      <a:pt x="11115" y="0"/>
                      <a:pt x="11581" y="202"/>
                      <a:pt x="11946" y="574"/>
                    </a:cubicBezTo>
                    <a:cubicBezTo>
                      <a:pt x="20719" y="9484"/>
                      <a:pt x="20719" y="9484"/>
                      <a:pt x="20719" y="9484"/>
                    </a:cubicBezTo>
                    <a:cubicBezTo>
                      <a:pt x="21417" y="10192"/>
                      <a:pt x="21417" y="11408"/>
                      <a:pt x="20719" y="12116"/>
                    </a:cubicBezTo>
                    <a:cubicBezTo>
                      <a:pt x="11946" y="21026"/>
                      <a:pt x="11946" y="21026"/>
                      <a:pt x="11946" y="21026"/>
                    </a:cubicBezTo>
                    <a:cubicBezTo>
                      <a:pt x="11581" y="21398"/>
                      <a:pt x="11115" y="21600"/>
                      <a:pt x="10617" y="21600"/>
                    </a:cubicBezTo>
                    <a:close/>
                    <a:moveTo>
                      <a:pt x="4469" y="10800"/>
                    </a:moveTo>
                    <a:cubicBezTo>
                      <a:pt x="10617" y="17078"/>
                      <a:pt x="10617" y="17078"/>
                      <a:pt x="10617" y="17078"/>
                    </a:cubicBezTo>
                    <a:cubicBezTo>
                      <a:pt x="16798" y="10800"/>
                      <a:pt x="16798" y="10800"/>
                      <a:pt x="16798" y="10800"/>
                    </a:cubicBezTo>
                    <a:cubicBezTo>
                      <a:pt x="10617" y="4522"/>
                      <a:pt x="10617" y="4522"/>
                      <a:pt x="10617" y="4522"/>
                    </a:cubicBezTo>
                    <a:lnTo>
                      <a:pt x="4469" y="1080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" name="Shape 49"/>
              <p:cNvSpPr/>
              <p:nvPr/>
            </p:nvSpPr>
            <p:spPr>
              <a:xfrm>
                <a:off x="1019169" y="734391"/>
                <a:ext cx="417408" cy="3756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4944" y="0"/>
                    </a:lnTo>
                    <a:lnTo>
                      <a:pt x="14944" y="8045"/>
                    </a:lnTo>
                    <a:lnTo>
                      <a:pt x="4693" y="6806"/>
                    </a:lnTo>
                    <a:lnTo>
                      <a:pt x="0" y="7377"/>
                    </a:lnTo>
                    <a:lnTo>
                      <a:pt x="14944" y="9196"/>
                    </a:lnTo>
                    <a:lnTo>
                      <a:pt x="1494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9A7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" name="Shape 50"/>
              <p:cNvSpPr/>
              <p:nvPr/>
            </p:nvSpPr>
            <p:spPr>
              <a:xfrm>
                <a:off x="1470664" y="1882287"/>
                <a:ext cx="626112" cy="826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16" fill="norm" stroke="1" extrusionOk="0">
                    <a:moveTo>
                      <a:pt x="20906" y="9394"/>
                    </a:moveTo>
                    <a:cubicBezTo>
                      <a:pt x="17068" y="6212"/>
                      <a:pt x="17068" y="6212"/>
                      <a:pt x="17068" y="6212"/>
                    </a:cubicBezTo>
                    <a:cubicBezTo>
                      <a:pt x="10126" y="553"/>
                      <a:pt x="10126" y="553"/>
                      <a:pt x="10126" y="553"/>
                    </a:cubicBezTo>
                    <a:cubicBezTo>
                      <a:pt x="9269" y="-184"/>
                      <a:pt x="7840" y="-184"/>
                      <a:pt x="6941" y="553"/>
                    </a:cubicBezTo>
                    <a:cubicBezTo>
                      <a:pt x="0" y="6212"/>
                      <a:pt x="0" y="6212"/>
                      <a:pt x="0" y="6212"/>
                    </a:cubicBezTo>
                    <a:cubicBezTo>
                      <a:pt x="0" y="15187"/>
                      <a:pt x="0" y="15187"/>
                      <a:pt x="0" y="15187"/>
                    </a:cubicBezTo>
                    <a:cubicBezTo>
                      <a:pt x="6941" y="20880"/>
                      <a:pt x="6941" y="20880"/>
                      <a:pt x="6941" y="20880"/>
                    </a:cubicBezTo>
                    <a:cubicBezTo>
                      <a:pt x="7350" y="21215"/>
                      <a:pt x="7921" y="21416"/>
                      <a:pt x="8534" y="21416"/>
                    </a:cubicBezTo>
                    <a:cubicBezTo>
                      <a:pt x="9146" y="21416"/>
                      <a:pt x="9718" y="21215"/>
                      <a:pt x="10126" y="20880"/>
                    </a:cubicBezTo>
                    <a:cubicBezTo>
                      <a:pt x="17068" y="15187"/>
                      <a:pt x="17068" y="15187"/>
                      <a:pt x="17068" y="15187"/>
                    </a:cubicBezTo>
                    <a:cubicBezTo>
                      <a:pt x="20906" y="12006"/>
                      <a:pt x="20906" y="12006"/>
                      <a:pt x="20906" y="12006"/>
                    </a:cubicBezTo>
                    <a:cubicBezTo>
                      <a:pt x="21355" y="11671"/>
                      <a:pt x="21600" y="11202"/>
                      <a:pt x="21600" y="10700"/>
                    </a:cubicBezTo>
                    <a:cubicBezTo>
                      <a:pt x="21600" y="10231"/>
                      <a:pt x="21355" y="9728"/>
                      <a:pt x="20906" y="9394"/>
                    </a:cubicBezTo>
                    <a:close/>
                    <a:moveTo>
                      <a:pt x="8534" y="16928"/>
                    </a:moveTo>
                    <a:cubicBezTo>
                      <a:pt x="939" y="10700"/>
                      <a:pt x="939" y="10700"/>
                      <a:pt x="939" y="10700"/>
                    </a:cubicBezTo>
                    <a:cubicBezTo>
                      <a:pt x="8534" y="4504"/>
                      <a:pt x="8534" y="4504"/>
                      <a:pt x="8534" y="4504"/>
                    </a:cubicBezTo>
                    <a:cubicBezTo>
                      <a:pt x="16129" y="10700"/>
                      <a:pt x="16129" y="10700"/>
                      <a:pt x="16129" y="10700"/>
                    </a:cubicBezTo>
                    <a:lnTo>
                      <a:pt x="8534" y="16928"/>
                    </a:ln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" name="Shape 51"/>
              <p:cNvSpPr/>
              <p:nvPr/>
            </p:nvSpPr>
            <p:spPr>
              <a:xfrm>
                <a:off x="996907" y="0"/>
                <a:ext cx="827695" cy="827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6" h="21416" fill="norm" stroke="1" extrusionOk="0">
                    <a:moveTo>
                      <a:pt x="10716" y="21416"/>
                    </a:moveTo>
                    <a:cubicBezTo>
                      <a:pt x="10247" y="21416"/>
                      <a:pt x="9779" y="21215"/>
                      <a:pt x="9410" y="20880"/>
                    </a:cubicBezTo>
                    <a:cubicBezTo>
                      <a:pt x="569" y="12006"/>
                      <a:pt x="569" y="12006"/>
                      <a:pt x="569" y="12006"/>
                    </a:cubicBezTo>
                    <a:cubicBezTo>
                      <a:pt x="201" y="11671"/>
                      <a:pt x="0" y="11202"/>
                      <a:pt x="0" y="10700"/>
                    </a:cubicBezTo>
                    <a:cubicBezTo>
                      <a:pt x="0" y="10231"/>
                      <a:pt x="201" y="9728"/>
                      <a:pt x="569" y="9394"/>
                    </a:cubicBezTo>
                    <a:cubicBezTo>
                      <a:pt x="9410" y="553"/>
                      <a:pt x="9410" y="553"/>
                      <a:pt x="9410" y="553"/>
                    </a:cubicBezTo>
                    <a:cubicBezTo>
                      <a:pt x="10113" y="-184"/>
                      <a:pt x="11319" y="-184"/>
                      <a:pt x="12022" y="553"/>
                    </a:cubicBezTo>
                    <a:cubicBezTo>
                      <a:pt x="20863" y="9394"/>
                      <a:pt x="20863" y="9394"/>
                      <a:pt x="20863" y="9394"/>
                    </a:cubicBezTo>
                    <a:cubicBezTo>
                      <a:pt x="21600" y="10130"/>
                      <a:pt x="21600" y="11302"/>
                      <a:pt x="20863" y="12006"/>
                    </a:cubicBezTo>
                    <a:cubicBezTo>
                      <a:pt x="12022" y="20880"/>
                      <a:pt x="12022" y="20880"/>
                      <a:pt x="12022" y="20880"/>
                    </a:cubicBezTo>
                    <a:cubicBezTo>
                      <a:pt x="11654" y="21215"/>
                      <a:pt x="11185" y="21416"/>
                      <a:pt x="10716" y="21416"/>
                    </a:cubicBezTo>
                    <a:close/>
                    <a:moveTo>
                      <a:pt x="4487" y="10700"/>
                    </a:moveTo>
                    <a:cubicBezTo>
                      <a:pt x="10716" y="16928"/>
                      <a:pt x="10716" y="16928"/>
                      <a:pt x="10716" y="16928"/>
                    </a:cubicBezTo>
                    <a:cubicBezTo>
                      <a:pt x="16945" y="10700"/>
                      <a:pt x="16945" y="10700"/>
                      <a:pt x="16945" y="10700"/>
                    </a:cubicBezTo>
                    <a:cubicBezTo>
                      <a:pt x="10716" y="4504"/>
                      <a:pt x="10716" y="4504"/>
                      <a:pt x="10716" y="4504"/>
                    </a:cubicBezTo>
                    <a:lnTo>
                      <a:pt x="4487" y="10700"/>
                    </a:ln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" name="Shape 52"/>
              <p:cNvSpPr/>
              <p:nvPr/>
            </p:nvSpPr>
            <p:spPr>
              <a:xfrm>
                <a:off x="0" y="1881905"/>
                <a:ext cx="626111" cy="24974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2" fill="norm" stroke="1" extrusionOk="0">
                    <a:moveTo>
                      <a:pt x="21600" y="1959"/>
                    </a:moveTo>
                    <a:cubicBezTo>
                      <a:pt x="14686" y="174"/>
                      <a:pt x="14686" y="174"/>
                      <a:pt x="14686" y="174"/>
                    </a:cubicBezTo>
                    <a:cubicBezTo>
                      <a:pt x="13786" y="-58"/>
                      <a:pt x="12354" y="-58"/>
                      <a:pt x="11454" y="174"/>
                    </a:cubicBezTo>
                    <a:cubicBezTo>
                      <a:pt x="654" y="2963"/>
                      <a:pt x="654" y="2963"/>
                      <a:pt x="654" y="2963"/>
                    </a:cubicBezTo>
                    <a:cubicBezTo>
                      <a:pt x="245" y="3068"/>
                      <a:pt x="0" y="3227"/>
                      <a:pt x="0" y="3375"/>
                    </a:cubicBezTo>
                    <a:cubicBezTo>
                      <a:pt x="0" y="21542"/>
                      <a:pt x="0" y="21542"/>
                      <a:pt x="0" y="21542"/>
                    </a:cubicBezTo>
                    <a:cubicBezTo>
                      <a:pt x="4541" y="21542"/>
                      <a:pt x="4541" y="21542"/>
                      <a:pt x="4541" y="21542"/>
                    </a:cubicBezTo>
                    <a:cubicBezTo>
                      <a:pt x="4541" y="4790"/>
                      <a:pt x="4541" y="4790"/>
                      <a:pt x="4541" y="4790"/>
                    </a:cubicBezTo>
                    <a:cubicBezTo>
                      <a:pt x="10800" y="6406"/>
                      <a:pt x="10800" y="6406"/>
                      <a:pt x="10800" y="6406"/>
                    </a:cubicBezTo>
                    <a:cubicBezTo>
                      <a:pt x="10800" y="21468"/>
                      <a:pt x="10800" y="21468"/>
                      <a:pt x="10800" y="21468"/>
                    </a:cubicBezTo>
                    <a:cubicBezTo>
                      <a:pt x="15341" y="21468"/>
                      <a:pt x="15341" y="21468"/>
                      <a:pt x="15341" y="21468"/>
                    </a:cubicBezTo>
                    <a:cubicBezTo>
                      <a:pt x="15341" y="6406"/>
                      <a:pt x="15341" y="6406"/>
                      <a:pt x="15341" y="6406"/>
                    </a:cubicBezTo>
                    <a:cubicBezTo>
                      <a:pt x="21600" y="4790"/>
                      <a:pt x="21600" y="4790"/>
                      <a:pt x="21600" y="4790"/>
                    </a:cubicBezTo>
                    <a:lnTo>
                      <a:pt x="21600" y="1959"/>
                    </a:lnTo>
                    <a:close/>
                    <a:moveTo>
                      <a:pt x="13091" y="5339"/>
                    </a:moveTo>
                    <a:cubicBezTo>
                      <a:pt x="5482" y="3375"/>
                      <a:pt x="5482" y="3375"/>
                      <a:pt x="5482" y="3375"/>
                    </a:cubicBezTo>
                    <a:cubicBezTo>
                      <a:pt x="13091" y="1421"/>
                      <a:pt x="13091" y="1421"/>
                      <a:pt x="13091" y="1421"/>
                    </a:cubicBezTo>
                    <a:cubicBezTo>
                      <a:pt x="20659" y="3375"/>
                      <a:pt x="20659" y="3375"/>
                      <a:pt x="20659" y="3375"/>
                    </a:cubicBezTo>
                    <a:lnTo>
                      <a:pt x="13091" y="5339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" name="Shape 53"/>
              <p:cNvSpPr/>
              <p:nvPr/>
            </p:nvSpPr>
            <p:spPr>
              <a:xfrm>
                <a:off x="665068" y="2115853"/>
                <a:ext cx="208705" cy="417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cubicBezTo>
                      <a:pt x="21600" y="9672"/>
                      <a:pt x="20432" y="8463"/>
                      <a:pt x="18486" y="765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18486" y="13943"/>
                      <a:pt x="18486" y="13943"/>
                      <a:pt x="18486" y="13943"/>
                    </a:cubicBezTo>
                    <a:cubicBezTo>
                      <a:pt x="20432" y="13137"/>
                      <a:pt x="21600" y="12009"/>
                      <a:pt x="21600" y="10800"/>
                    </a:cubicBez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" name="Shape 54"/>
              <p:cNvSpPr/>
              <p:nvPr/>
            </p:nvSpPr>
            <p:spPr>
              <a:xfrm>
                <a:off x="997603" y="1397994"/>
                <a:ext cx="208704" cy="3129505"/>
              </a:xfrm>
              <a:prstGeom prst="rect">
                <a:avLst/>
              </a:pr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" name="Shape 55"/>
              <p:cNvSpPr/>
              <p:nvPr/>
            </p:nvSpPr>
            <p:spPr>
              <a:xfrm>
                <a:off x="997603" y="1229658"/>
                <a:ext cx="198893" cy="417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5" h="21600" fill="norm" stroke="1" extrusionOk="0">
                    <a:moveTo>
                      <a:pt x="17538" y="765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17538" y="13943"/>
                      <a:pt x="17538" y="13943"/>
                      <a:pt x="17538" y="13943"/>
                    </a:cubicBezTo>
                    <a:cubicBezTo>
                      <a:pt x="21600" y="12251"/>
                      <a:pt x="21600" y="9349"/>
                      <a:pt x="17538" y="76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57" name="Shape 57"/>
            <p:cNvSpPr/>
            <p:nvPr/>
          </p:nvSpPr>
          <p:spPr>
            <a:xfrm>
              <a:off x="1137435" y="1839361"/>
              <a:ext cx="194002" cy="549225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" name="Shape 58"/>
            <p:cNvSpPr/>
            <p:nvPr/>
          </p:nvSpPr>
          <p:spPr>
            <a:xfrm flipH="1">
              <a:off x="1333285" y="2112862"/>
              <a:ext cx="139763" cy="33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9672"/>
                    <a:pt x="20432" y="8463"/>
                    <a:pt x="18486" y="765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8486" y="13943"/>
                    <a:pt x="18486" y="13943"/>
                    <a:pt x="18486" y="13943"/>
                  </a:cubicBezTo>
                  <a:cubicBezTo>
                    <a:pt x="20432" y="13137"/>
                    <a:pt x="21600" y="12009"/>
                    <a:pt x="21600" y="108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 2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2" name="Shape 202"/>
          <p:cNvSpPr/>
          <p:nvPr>
            <p:ph type="title"/>
          </p:nvPr>
        </p:nvSpPr>
        <p:spPr>
          <a:xfrm>
            <a:off x="307805" y="2025924"/>
            <a:ext cx="5523002" cy="1853702"/>
          </a:xfrm>
          <a:prstGeom prst="rect">
            <a:avLst/>
          </a:prstGeom>
        </p:spPr>
        <p:txBody>
          <a:bodyPr anchor="b"/>
          <a:lstStyle>
            <a:lvl1pPr>
              <a:defRPr sz="3300"/>
            </a:lvl1pPr>
          </a:lstStyle>
          <a:p>
            <a:pPr/>
            <a:r>
              <a:t>Click to add title</a:t>
            </a:r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xfrm>
            <a:off x="326862" y="3884936"/>
            <a:ext cx="5504101" cy="764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396435" y="492607"/>
            <a:ext cx="1211349" cy="222563"/>
            <a:chOff x="0" y="0"/>
            <a:chExt cx="1211348" cy="222562"/>
          </a:xfrm>
        </p:grpSpPr>
        <p:sp>
          <p:nvSpPr>
            <p:cNvPr id="204" name="Shape 204"/>
            <p:cNvSpPr/>
            <p:nvPr/>
          </p:nvSpPr>
          <p:spPr>
            <a:xfrm>
              <a:off x="917051" y="50564"/>
              <a:ext cx="99651" cy="171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44" y="0"/>
                  </a:moveTo>
                  <a:cubicBezTo>
                    <a:pt x="16887" y="0"/>
                    <a:pt x="14334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8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8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5" name="Shape 205"/>
            <p:cNvSpPr/>
            <p:nvPr/>
          </p:nvSpPr>
          <p:spPr>
            <a:xfrm>
              <a:off x="169384" y="0"/>
              <a:ext cx="44466" cy="22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1" y="20542"/>
                    <a:pt x="3086" y="20983"/>
                  </a:cubicBezTo>
                  <a:cubicBezTo>
                    <a:pt x="4849" y="21335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0"/>
                    <a:pt x="20719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6" name="Shape 206"/>
            <p:cNvSpPr/>
            <p:nvPr/>
          </p:nvSpPr>
          <p:spPr>
            <a:xfrm>
              <a:off x="230699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1"/>
                    <a:pt x="10800" y="4541"/>
                  </a:cubicBezTo>
                  <a:cubicBezTo>
                    <a:pt x="7158" y="4541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7" name="Shape 207"/>
            <p:cNvSpPr/>
            <p:nvPr/>
          </p:nvSpPr>
          <p:spPr>
            <a:xfrm>
              <a:off x="0" y="45967"/>
              <a:ext cx="152155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1"/>
                    <a:pt x="11057" y="4541"/>
                  </a:cubicBezTo>
                  <a:cubicBezTo>
                    <a:pt x="13114" y="4541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8" name="Shape 208"/>
            <p:cNvSpPr/>
            <p:nvPr/>
          </p:nvSpPr>
          <p:spPr>
            <a:xfrm>
              <a:off x="403916" y="50564"/>
              <a:ext cx="147521" cy="17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6" y="16825"/>
                    <a:pt x="11926" y="17052"/>
                    <a:pt x="10866" y="17052"/>
                  </a:cubicBezTo>
                  <a:cubicBezTo>
                    <a:pt x="9674" y="17052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2"/>
                    <a:pt x="6096" y="1250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2" y="18530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4" y="19895"/>
                  </a:cubicBezTo>
                  <a:cubicBezTo>
                    <a:pt x="20407" y="18530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2"/>
                    <a:pt x="21335" y="1250"/>
                    <a:pt x="20805" y="796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9" name="Shape 209"/>
            <p:cNvSpPr/>
            <p:nvPr/>
          </p:nvSpPr>
          <p:spPr>
            <a:xfrm>
              <a:off x="569468" y="0"/>
              <a:ext cx="158238" cy="222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19"/>
                    <a:pt x="21600" y="2019"/>
                    <a:pt x="21600" y="2019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0" name="Shape 210"/>
            <p:cNvSpPr/>
            <p:nvPr/>
          </p:nvSpPr>
          <p:spPr>
            <a:xfrm>
              <a:off x="744984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39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1"/>
                  </a:moveTo>
                  <a:cubicBezTo>
                    <a:pt x="8163" y="4541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1"/>
                    <a:pt x="10800" y="4541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1" name="Shape 211"/>
            <p:cNvSpPr/>
            <p:nvPr/>
          </p:nvSpPr>
          <p:spPr>
            <a:xfrm>
              <a:off x="1023203" y="45967"/>
              <a:ext cx="142959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8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1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7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7" y="7754"/>
                    <a:pt x="11073" y="7975"/>
                  </a:cubicBezTo>
                  <a:cubicBezTo>
                    <a:pt x="7656" y="8418"/>
                    <a:pt x="4921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1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1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2" name="Shape 212"/>
            <p:cNvSpPr/>
            <p:nvPr/>
          </p:nvSpPr>
          <p:spPr>
            <a:xfrm>
              <a:off x="1176876" y="47116"/>
              <a:ext cx="34473" cy="35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7052" y="0"/>
                    <a:pt x="21600" y="4985"/>
                    <a:pt x="21600" y="11077"/>
                  </a:cubicBezTo>
                  <a:cubicBezTo>
                    <a:pt x="21600" y="16615"/>
                    <a:pt x="17052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1"/>
                    <a:pt x="19326" y="11077"/>
                  </a:cubicBezTo>
                  <a:cubicBezTo>
                    <a:pt x="19326" y="6092"/>
                    <a:pt x="15916" y="1661"/>
                    <a:pt x="10800" y="1661"/>
                  </a:cubicBezTo>
                  <a:cubicBezTo>
                    <a:pt x="5684" y="1661"/>
                    <a:pt x="1705" y="6092"/>
                    <a:pt x="1705" y="11077"/>
                  </a:cubicBezTo>
                  <a:cubicBezTo>
                    <a:pt x="1705" y="16061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2" y="17169"/>
                    <a:pt x="6252" y="17169"/>
                    <a:pt x="6252" y="17169"/>
                  </a:cubicBezTo>
                  <a:cubicBezTo>
                    <a:pt x="6252" y="4985"/>
                    <a:pt x="6252" y="4985"/>
                    <a:pt x="6252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1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214" name="Shape 214"/>
          <p:cNvSpPr/>
          <p:nvPr/>
        </p:nvSpPr>
        <p:spPr>
          <a:xfrm>
            <a:off x="0" y="4733924"/>
            <a:ext cx="9144000" cy="4095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15" name="image01.png" descr="Cloudera_Data_Art_Color_9C_rgb.png"/>
          <p:cNvPicPr>
            <a:picLocks noChangeAspect="1"/>
          </p:cNvPicPr>
          <p:nvPr/>
        </p:nvPicPr>
        <p:blipFill>
          <a:blip r:embed="rId2">
            <a:extLst/>
          </a:blip>
          <a:srcRect l="0" t="0" r="21214" b="32474"/>
          <a:stretch>
            <a:fillRect/>
          </a:stretch>
        </p:blipFill>
        <p:spPr>
          <a:xfrm rot="16200000">
            <a:off x="5596116" y="914611"/>
            <a:ext cx="4462501" cy="2633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 2 BLUE">
    <p:bg>
      <p:bgPr>
        <a:solidFill>
          <a:srgbClr val="29A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xfrm>
            <a:off x="326862" y="3884936"/>
            <a:ext cx="5504101" cy="764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sp>
        <p:nvSpPr>
          <p:cNvPr id="224" name="Shape 224"/>
          <p:cNvSpPr/>
          <p:nvPr>
            <p:ph type="title"/>
          </p:nvPr>
        </p:nvSpPr>
        <p:spPr>
          <a:xfrm>
            <a:off x="307805" y="2025924"/>
            <a:ext cx="5523002" cy="1853702"/>
          </a:xfrm>
          <a:prstGeom prst="rect">
            <a:avLst/>
          </a:prstGeom>
        </p:spPr>
        <p:txBody>
          <a:bodyPr anchor="b"/>
          <a:lstStyle>
            <a:lvl1pPr>
              <a:defRPr sz="3300">
                <a:solidFill>
                  <a:srgbClr val="F5F5F5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grpSp>
        <p:nvGrpSpPr>
          <p:cNvPr id="234" name="Group 234"/>
          <p:cNvGrpSpPr/>
          <p:nvPr/>
        </p:nvGrpSpPr>
        <p:grpSpPr>
          <a:xfrm>
            <a:off x="396435" y="492607"/>
            <a:ext cx="1211349" cy="222563"/>
            <a:chOff x="0" y="0"/>
            <a:chExt cx="1211348" cy="222562"/>
          </a:xfrm>
        </p:grpSpPr>
        <p:sp>
          <p:nvSpPr>
            <p:cNvPr id="225" name="Shape 225"/>
            <p:cNvSpPr/>
            <p:nvPr/>
          </p:nvSpPr>
          <p:spPr>
            <a:xfrm>
              <a:off x="917051" y="50564"/>
              <a:ext cx="99651" cy="171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44" y="0"/>
                  </a:moveTo>
                  <a:cubicBezTo>
                    <a:pt x="16887" y="0"/>
                    <a:pt x="14334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8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8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26" name="Shape 226"/>
            <p:cNvSpPr/>
            <p:nvPr/>
          </p:nvSpPr>
          <p:spPr>
            <a:xfrm>
              <a:off x="169384" y="0"/>
              <a:ext cx="44466" cy="22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1" y="20542"/>
                    <a:pt x="3086" y="20983"/>
                  </a:cubicBezTo>
                  <a:cubicBezTo>
                    <a:pt x="4849" y="21335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0"/>
                    <a:pt x="20719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27" name="Shape 227"/>
            <p:cNvSpPr/>
            <p:nvPr/>
          </p:nvSpPr>
          <p:spPr>
            <a:xfrm>
              <a:off x="230699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1"/>
                    <a:pt x="10800" y="4541"/>
                  </a:cubicBezTo>
                  <a:cubicBezTo>
                    <a:pt x="7158" y="4541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28" name="Shape 228"/>
            <p:cNvSpPr/>
            <p:nvPr/>
          </p:nvSpPr>
          <p:spPr>
            <a:xfrm>
              <a:off x="0" y="45967"/>
              <a:ext cx="152155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1"/>
                    <a:pt x="11057" y="4541"/>
                  </a:cubicBezTo>
                  <a:cubicBezTo>
                    <a:pt x="13114" y="4541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29" name="Shape 229"/>
            <p:cNvSpPr/>
            <p:nvPr/>
          </p:nvSpPr>
          <p:spPr>
            <a:xfrm>
              <a:off x="403916" y="50564"/>
              <a:ext cx="147521" cy="17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6" y="16825"/>
                    <a:pt x="11926" y="17052"/>
                    <a:pt x="10866" y="17052"/>
                  </a:cubicBezTo>
                  <a:cubicBezTo>
                    <a:pt x="9674" y="17052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2"/>
                    <a:pt x="6096" y="1250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2" y="18530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4" y="19895"/>
                  </a:cubicBezTo>
                  <a:cubicBezTo>
                    <a:pt x="20407" y="18530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2"/>
                    <a:pt x="21335" y="1250"/>
                    <a:pt x="20805" y="79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0" name="Shape 230"/>
            <p:cNvSpPr/>
            <p:nvPr/>
          </p:nvSpPr>
          <p:spPr>
            <a:xfrm>
              <a:off x="569468" y="0"/>
              <a:ext cx="158238" cy="222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19"/>
                    <a:pt x="21600" y="2019"/>
                    <a:pt x="21600" y="2019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1" name="Shape 231"/>
            <p:cNvSpPr/>
            <p:nvPr/>
          </p:nvSpPr>
          <p:spPr>
            <a:xfrm>
              <a:off x="744984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39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1"/>
                  </a:moveTo>
                  <a:cubicBezTo>
                    <a:pt x="8163" y="4541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1"/>
                    <a:pt x="10800" y="454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2" name="Shape 232"/>
            <p:cNvSpPr/>
            <p:nvPr/>
          </p:nvSpPr>
          <p:spPr>
            <a:xfrm>
              <a:off x="1023203" y="45967"/>
              <a:ext cx="142959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8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1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7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7" y="7754"/>
                    <a:pt x="11073" y="7975"/>
                  </a:cubicBezTo>
                  <a:cubicBezTo>
                    <a:pt x="7656" y="8418"/>
                    <a:pt x="4921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1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1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3" name="Shape 233"/>
            <p:cNvSpPr/>
            <p:nvPr/>
          </p:nvSpPr>
          <p:spPr>
            <a:xfrm>
              <a:off x="1176876" y="47116"/>
              <a:ext cx="34473" cy="35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7052" y="0"/>
                    <a:pt x="21600" y="4985"/>
                    <a:pt x="21600" y="11077"/>
                  </a:cubicBezTo>
                  <a:cubicBezTo>
                    <a:pt x="21600" y="16615"/>
                    <a:pt x="17052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1"/>
                    <a:pt x="19326" y="11077"/>
                  </a:cubicBezTo>
                  <a:cubicBezTo>
                    <a:pt x="19326" y="6092"/>
                    <a:pt x="15916" y="1661"/>
                    <a:pt x="10800" y="1661"/>
                  </a:cubicBezTo>
                  <a:cubicBezTo>
                    <a:pt x="5684" y="1661"/>
                    <a:pt x="1705" y="6092"/>
                    <a:pt x="1705" y="11077"/>
                  </a:cubicBezTo>
                  <a:cubicBezTo>
                    <a:pt x="1705" y="16061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2" y="17169"/>
                    <a:pt x="6252" y="17169"/>
                    <a:pt x="6252" y="17169"/>
                  </a:cubicBezTo>
                  <a:cubicBezTo>
                    <a:pt x="6252" y="4985"/>
                    <a:pt x="6252" y="4985"/>
                    <a:pt x="6252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1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243" name="Group 243"/>
          <p:cNvGrpSpPr/>
          <p:nvPr/>
        </p:nvGrpSpPr>
        <p:grpSpPr>
          <a:xfrm>
            <a:off x="382604" y="4788939"/>
            <a:ext cx="873849" cy="170180"/>
            <a:chOff x="0" y="0"/>
            <a:chExt cx="873848" cy="170179"/>
          </a:xfrm>
        </p:grpSpPr>
        <p:sp>
          <p:nvSpPr>
            <p:cNvPr id="235" name="Shape 235"/>
            <p:cNvSpPr/>
            <p:nvPr/>
          </p:nvSpPr>
          <p:spPr>
            <a:xfrm>
              <a:off x="686734" y="38662"/>
              <a:ext cx="7570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6" name="Shape 236"/>
            <p:cNvSpPr/>
            <p:nvPr/>
          </p:nvSpPr>
          <p:spPr>
            <a:xfrm>
              <a:off x="126829" y="0"/>
              <a:ext cx="32445" cy="16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7" name="Shape 237"/>
            <p:cNvSpPr/>
            <p:nvPr/>
          </p:nvSpPr>
          <p:spPr>
            <a:xfrm>
              <a:off x="173230" y="35568"/>
              <a:ext cx="116039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8" name="Shape 238"/>
            <p:cNvSpPr/>
            <p:nvPr/>
          </p:nvSpPr>
          <p:spPr>
            <a:xfrm>
              <a:off x="0" y="35568"/>
              <a:ext cx="114578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9" name="Shape 239"/>
            <p:cNvSpPr/>
            <p:nvPr/>
          </p:nvSpPr>
          <p:spPr>
            <a:xfrm>
              <a:off x="301606" y="38662"/>
              <a:ext cx="11136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0" name="Shape 240"/>
            <p:cNvSpPr/>
            <p:nvPr/>
          </p:nvSpPr>
          <p:spPr>
            <a:xfrm>
              <a:off x="426889" y="-1"/>
              <a:ext cx="118963" cy="17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1" name="Shape 241"/>
            <p:cNvSpPr/>
            <p:nvPr/>
          </p:nvSpPr>
          <p:spPr>
            <a:xfrm>
              <a:off x="558359" y="35568"/>
              <a:ext cx="116040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2" name="Shape 242"/>
            <p:cNvSpPr/>
            <p:nvPr/>
          </p:nvSpPr>
          <p:spPr>
            <a:xfrm>
              <a:off x="767163" y="35568"/>
              <a:ext cx="106686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6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3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244" name="Shape 244"/>
          <p:cNvSpPr/>
          <p:nvPr/>
        </p:nvSpPr>
        <p:spPr>
          <a:xfrm>
            <a:off x="285824" y="4772025"/>
            <a:ext cx="1105200" cy="222300"/>
          </a:xfrm>
          <a:prstGeom prst="rect">
            <a:avLst/>
          </a:prstGeom>
          <a:solidFill>
            <a:srgbClr val="29A7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5" name="Shape 245"/>
          <p:cNvSpPr/>
          <p:nvPr/>
        </p:nvSpPr>
        <p:spPr>
          <a:xfrm>
            <a:off x="0" y="4733924"/>
            <a:ext cx="9144000" cy="409502"/>
          </a:xfrm>
          <a:prstGeom prst="rect">
            <a:avLst/>
          </a:prstGeom>
          <a:solidFill>
            <a:srgbClr val="29A7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 3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3" name="Shape 253"/>
          <p:cNvSpPr/>
          <p:nvPr>
            <p:ph type="title"/>
          </p:nvPr>
        </p:nvSpPr>
        <p:spPr>
          <a:xfrm>
            <a:off x="307805" y="2025924"/>
            <a:ext cx="5523002" cy="1853702"/>
          </a:xfrm>
          <a:prstGeom prst="rect">
            <a:avLst/>
          </a:prstGeom>
        </p:spPr>
        <p:txBody>
          <a:bodyPr anchor="b"/>
          <a:lstStyle>
            <a:lvl1pPr>
              <a:defRPr sz="3300"/>
            </a:lvl1pPr>
          </a:lstStyle>
          <a:p>
            <a:pPr/>
            <a:r>
              <a:t>Click to add title</a:t>
            </a:r>
          </a:p>
        </p:txBody>
      </p:sp>
      <p:sp>
        <p:nvSpPr>
          <p:cNvPr id="254" name="Shape 254"/>
          <p:cNvSpPr/>
          <p:nvPr>
            <p:ph type="body" sz="quarter" idx="1"/>
          </p:nvPr>
        </p:nvSpPr>
        <p:spPr>
          <a:xfrm>
            <a:off x="326862" y="3884936"/>
            <a:ext cx="5504101" cy="764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grpSp>
        <p:nvGrpSpPr>
          <p:cNvPr id="264" name="Group 264"/>
          <p:cNvGrpSpPr/>
          <p:nvPr/>
        </p:nvGrpSpPr>
        <p:grpSpPr>
          <a:xfrm>
            <a:off x="396435" y="492607"/>
            <a:ext cx="1211349" cy="222563"/>
            <a:chOff x="0" y="0"/>
            <a:chExt cx="1211348" cy="222562"/>
          </a:xfrm>
        </p:grpSpPr>
        <p:sp>
          <p:nvSpPr>
            <p:cNvPr id="255" name="Shape 255"/>
            <p:cNvSpPr/>
            <p:nvPr/>
          </p:nvSpPr>
          <p:spPr>
            <a:xfrm>
              <a:off x="917051" y="50564"/>
              <a:ext cx="99651" cy="171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44" y="0"/>
                  </a:moveTo>
                  <a:cubicBezTo>
                    <a:pt x="16887" y="0"/>
                    <a:pt x="14334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8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8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6" name="Shape 256"/>
            <p:cNvSpPr/>
            <p:nvPr/>
          </p:nvSpPr>
          <p:spPr>
            <a:xfrm>
              <a:off x="169384" y="0"/>
              <a:ext cx="44466" cy="22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1" y="20542"/>
                    <a:pt x="3086" y="20983"/>
                  </a:cubicBezTo>
                  <a:cubicBezTo>
                    <a:pt x="4849" y="21335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0"/>
                    <a:pt x="20719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7" name="Shape 257"/>
            <p:cNvSpPr/>
            <p:nvPr/>
          </p:nvSpPr>
          <p:spPr>
            <a:xfrm>
              <a:off x="230699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1"/>
                    <a:pt x="10800" y="4541"/>
                  </a:cubicBezTo>
                  <a:cubicBezTo>
                    <a:pt x="7158" y="4541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8" name="Shape 258"/>
            <p:cNvSpPr/>
            <p:nvPr/>
          </p:nvSpPr>
          <p:spPr>
            <a:xfrm>
              <a:off x="0" y="45967"/>
              <a:ext cx="152155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1"/>
                    <a:pt x="11057" y="4541"/>
                  </a:cubicBezTo>
                  <a:cubicBezTo>
                    <a:pt x="13114" y="4541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9" name="Shape 259"/>
            <p:cNvSpPr/>
            <p:nvPr/>
          </p:nvSpPr>
          <p:spPr>
            <a:xfrm>
              <a:off x="403916" y="50564"/>
              <a:ext cx="147521" cy="17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6" y="16825"/>
                    <a:pt x="11926" y="17052"/>
                    <a:pt x="10866" y="17052"/>
                  </a:cubicBezTo>
                  <a:cubicBezTo>
                    <a:pt x="9674" y="17052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2"/>
                    <a:pt x="6096" y="1250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2" y="18530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4" y="19895"/>
                  </a:cubicBezTo>
                  <a:cubicBezTo>
                    <a:pt x="20407" y="18530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2"/>
                    <a:pt x="21335" y="1250"/>
                    <a:pt x="20805" y="796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0" name="Shape 260"/>
            <p:cNvSpPr/>
            <p:nvPr/>
          </p:nvSpPr>
          <p:spPr>
            <a:xfrm>
              <a:off x="569468" y="0"/>
              <a:ext cx="158238" cy="222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19"/>
                    <a:pt x="21600" y="2019"/>
                    <a:pt x="21600" y="2019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1" name="Shape 261"/>
            <p:cNvSpPr/>
            <p:nvPr/>
          </p:nvSpPr>
          <p:spPr>
            <a:xfrm>
              <a:off x="744984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39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1"/>
                  </a:moveTo>
                  <a:cubicBezTo>
                    <a:pt x="8163" y="4541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1"/>
                    <a:pt x="10800" y="4541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2" name="Shape 262"/>
            <p:cNvSpPr/>
            <p:nvPr/>
          </p:nvSpPr>
          <p:spPr>
            <a:xfrm>
              <a:off x="1023203" y="45967"/>
              <a:ext cx="142959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8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1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7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7" y="7754"/>
                    <a:pt x="11073" y="7975"/>
                  </a:cubicBezTo>
                  <a:cubicBezTo>
                    <a:pt x="7656" y="8418"/>
                    <a:pt x="4921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1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1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3" name="Shape 263"/>
            <p:cNvSpPr/>
            <p:nvPr/>
          </p:nvSpPr>
          <p:spPr>
            <a:xfrm>
              <a:off x="1176876" y="47116"/>
              <a:ext cx="34473" cy="35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7052" y="0"/>
                    <a:pt x="21600" y="4985"/>
                    <a:pt x="21600" y="11077"/>
                  </a:cubicBezTo>
                  <a:cubicBezTo>
                    <a:pt x="21600" y="16615"/>
                    <a:pt x="17052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1"/>
                    <a:pt x="19326" y="11077"/>
                  </a:cubicBezTo>
                  <a:cubicBezTo>
                    <a:pt x="19326" y="6092"/>
                    <a:pt x="15916" y="1661"/>
                    <a:pt x="10800" y="1661"/>
                  </a:cubicBezTo>
                  <a:cubicBezTo>
                    <a:pt x="5684" y="1661"/>
                    <a:pt x="1705" y="6092"/>
                    <a:pt x="1705" y="11077"/>
                  </a:cubicBezTo>
                  <a:cubicBezTo>
                    <a:pt x="1705" y="16061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2" y="17169"/>
                    <a:pt x="6252" y="17169"/>
                    <a:pt x="6252" y="17169"/>
                  </a:cubicBezTo>
                  <a:cubicBezTo>
                    <a:pt x="6252" y="4985"/>
                    <a:pt x="6252" y="4985"/>
                    <a:pt x="6252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1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265" name="Shape 265"/>
          <p:cNvSpPr/>
          <p:nvPr/>
        </p:nvSpPr>
        <p:spPr>
          <a:xfrm>
            <a:off x="285824" y="4772025"/>
            <a:ext cx="1105200" cy="222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6" name="Shape 266"/>
          <p:cNvSpPr/>
          <p:nvPr/>
        </p:nvSpPr>
        <p:spPr>
          <a:xfrm>
            <a:off x="0" y="4733924"/>
            <a:ext cx="9144000" cy="4095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298" name="Group 298"/>
          <p:cNvGrpSpPr/>
          <p:nvPr/>
        </p:nvGrpSpPr>
        <p:grpSpPr>
          <a:xfrm>
            <a:off x="6554947" y="285749"/>
            <a:ext cx="2369264" cy="4882728"/>
            <a:chOff x="0" y="0"/>
            <a:chExt cx="2369262" cy="4882727"/>
          </a:xfrm>
        </p:grpSpPr>
        <p:grpSp>
          <p:nvGrpSpPr>
            <p:cNvPr id="296" name="Group 296"/>
            <p:cNvGrpSpPr/>
            <p:nvPr/>
          </p:nvGrpSpPr>
          <p:grpSpPr>
            <a:xfrm>
              <a:off x="0" y="0"/>
              <a:ext cx="2369263" cy="4882728"/>
              <a:chOff x="0" y="0"/>
              <a:chExt cx="2369262" cy="4882727"/>
            </a:xfrm>
          </p:grpSpPr>
          <p:sp>
            <p:nvSpPr>
              <p:cNvPr id="267" name="Shape 267"/>
              <p:cNvSpPr/>
              <p:nvPr/>
            </p:nvSpPr>
            <p:spPr>
              <a:xfrm>
                <a:off x="1285628" y="0"/>
                <a:ext cx="445332" cy="4519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550" y="21600"/>
                    </a:moveTo>
                    <a:lnTo>
                      <a:pt x="3025" y="21600"/>
                    </a:lnTo>
                    <a:lnTo>
                      <a:pt x="2405" y="21478"/>
                    </a:lnTo>
                    <a:lnTo>
                      <a:pt x="1885" y="21356"/>
                    </a:lnTo>
                    <a:lnTo>
                      <a:pt x="1265" y="21112"/>
                    </a:lnTo>
                    <a:lnTo>
                      <a:pt x="893" y="20746"/>
                    </a:lnTo>
                    <a:lnTo>
                      <a:pt x="496" y="20233"/>
                    </a:lnTo>
                    <a:lnTo>
                      <a:pt x="248" y="19745"/>
                    </a:lnTo>
                    <a:lnTo>
                      <a:pt x="0" y="19110"/>
                    </a:lnTo>
                    <a:lnTo>
                      <a:pt x="0" y="2489"/>
                    </a:lnTo>
                    <a:lnTo>
                      <a:pt x="248" y="1855"/>
                    </a:lnTo>
                    <a:lnTo>
                      <a:pt x="496" y="1342"/>
                    </a:lnTo>
                    <a:lnTo>
                      <a:pt x="893" y="854"/>
                    </a:lnTo>
                    <a:lnTo>
                      <a:pt x="1265" y="488"/>
                    </a:lnTo>
                    <a:lnTo>
                      <a:pt x="1885" y="244"/>
                    </a:lnTo>
                    <a:lnTo>
                      <a:pt x="2405" y="122"/>
                    </a:lnTo>
                    <a:lnTo>
                      <a:pt x="3025" y="0"/>
                    </a:lnTo>
                    <a:lnTo>
                      <a:pt x="18550" y="0"/>
                    </a:lnTo>
                    <a:lnTo>
                      <a:pt x="19194" y="122"/>
                    </a:lnTo>
                    <a:lnTo>
                      <a:pt x="19691" y="244"/>
                    </a:lnTo>
                    <a:lnTo>
                      <a:pt x="20211" y="488"/>
                    </a:lnTo>
                    <a:lnTo>
                      <a:pt x="20707" y="854"/>
                    </a:lnTo>
                    <a:lnTo>
                      <a:pt x="21079" y="1342"/>
                    </a:lnTo>
                    <a:lnTo>
                      <a:pt x="21327" y="1855"/>
                    </a:lnTo>
                    <a:lnTo>
                      <a:pt x="21600" y="2489"/>
                    </a:lnTo>
                    <a:lnTo>
                      <a:pt x="21600" y="19110"/>
                    </a:lnTo>
                    <a:lnTo>
                      <a:pt x="21327" y="19745"/>
                    </a:lnTo>
                    <a:lnTo>
                      <a:pt x="21079" y="20233"/>
                    </a:lnTo>
                    <a:lnTo>
                      <a:pt x="20707" y="20746"/>
                    </a:lnTo>
                    <a:lnTo>
                      <a:pt x="20211" y="21112"/>
                    </a:lnTo>
                    <a:lnTo>
                      <a:pt x="19691" y="21356"/>
                    </a:lnTo>
                    <a:lnTo>
                      <a:pt x="19194" y="21478"/>
                    </a:lnTo>
                    <a:lnTo>
                      <a:pt x="18550" y="21600"/>
                    </a:lnTo>
                    <a:close/>
                    <a:moveTo>
                      <a:pt x="6175" y="15523"/>
                    </a:moveTo>
                    <a:lnTo>
                      <a:pt x="15400" y="15523"/>
                    </a:lnTo>
                    <a:lnTo>
                      <a:pt x="15400" y="6077"/>
                    </a:lnTo>
                    <a:lnTo>
                      <a:pt x="6175" y="6077"/>
                    </a:lnTo>
                    <a:lnTo>
                      <a:pt x="6175" y="15523"/>
                    </a:lnTo>
                    <a:close/>
                  </a:path>
                </a:pathLst>
              </a:custGeom>
              <a:solidFill>
                <a:srgbClr val="0058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8" name="Shape 268"/>
              <p:cNvSpPr/>
              <p:nvPr/>
            </p:nvSpPr>
            <p:spPr>
              <a:xfrm>
                <a:off x="319144" y="1267182"/>
                <a:ext cx="447584" cy="445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12" y="21600"/>
                    </a:moveTo>
                    <a:lnTo>
                      <a:pt x="9677" y="21600"/>
                    </a:lnTo>
                    <a:lnTo>
                      <a:pt x="8665" y="21476"/>
                    </a:lnTo>
                    <a:lnTo>
                      <a:pt x="7529" y="21228"/>
                    </a:lnTo>
                    <a:lnTo>
                      <a:pt x="6640" y="20855"/>
                    </a:lnTo>
                    <a:lnTo>
                      <a:pt x="5653" y="20334"/>
                    </a:lnTo>
                    <a:lnTo>
                      <a:pt x="4764" y="19837"/>
                    </a:lnTo>
                    <a:lnTo>
                      <a:pt x="3876" y="19192"/>
                    </a:lnTo>
                    <a:lnTo>
                      <a:pt x="3135" y="18447"/>
                    </a:lnTo>
                    <a:lnTo>
                      <a:pt x="2493" y="17677"/>
                    </a:lnTo>
                    <a:lnTo>
                      <a:pt x="1876" y="16932"/>
                    </a:lnTo>
                    <a:lnTo>
                      <a:pt x="1234" y="16039"/>
                    </a:lnTo>
                    <a:lnTo>
                      <a:pt x="864" y="15021"/>
                    </a:lnTo>
                    <a:lnTo>
                      <a:pt x="494" y="14028"/>
                    </a:lnTo>
                    <a:lnTo>
                      <a:pt x="222" y="13010"/>
                    </a:lnTo>
                    <a:lnTo>
                      <a:pt x="123" y="11892"/>
                    </a:lnTo>
                    <a:lnTo>
                      <a:pt x="0" y="10874"/>
                    </a:lnTo>
                    <a:lnTo>
                      <a:pt x="123" y="9732"/>
                    </a:lnTo>
                    <a:lnTo>
                      <a:pt x="222" y="8590"/>
                    </a:lnTo>
                    <a:lnTo>
                      <a:pt x="494" y="7572"/>
                    </a:lnTo>
                    <a:lnTo>
                      <a:pt x="864" y="6579"/>
                    </a:lnTo>
                    <a:lnTo>
                      <a:pt x="1234" y="5685"/>
                    </a:lnTo>
                    <a:lnTo>
                      <a:pt x="1876" y="4792"/>
                    </a:lnTo>
                    <a:lnTo>
                      <a:pt x="2493" y="3923"/>
                    </a:lnTo>
                    <a:lnTo>
                      <a:pt x="3135" y="3153"/>
                    </a:lnTo>
                    <a:lnTo>
                      <a:pt x="3876" y="2532"/>
                    </a:lnTo>
                    <a:lnTo>
                      <a:pt x="4764" y="1887"/>
                    </a:lnTo>
                    <a:lnTo>
                      <a:pt x="5653" y="1266"/>
                    </a:lnTo>
                    <a:lnTo>
                      <a:pt x="6640" y="894"/>
                    </a:lnTo>
                    <a:lnTo>
                      <a:pt x="7529" y="521"/>
                    </a:lnTo>
                    <a:lnTo>
                      <a:pt x="8665" y="248"/>
                    </a:lnTo>
                    <a:lnTo>
                      <a:pt x="9677" y="0"/>
                    </a:lnTo>
                    <a:lnTo>
                      <a:pt x="11923" y="0"/>
                    </a:lnTo>
                    <a:lnTo>
                      <a:pt x="12935" y="248"/>
                    </a:lnTo>
                    <a:lnTo>
                      <a:pt x="13947" y="521"/>
                    </a:lnTo>
                    <a:lnTo>
                      <a:pt x="14959" y="894"/>
                    </a:lnTo>
                    <a:lnTo>
                      <a:pt x="15947" y="1266"/>
                    </a:lnTo>
                    <a:lnTo>
                      <a:pt x="16836" y="1887"/>
                    </a:lnTo>
                    <a:lnTo>
                      <a:pt x="17724" y="2532"/>
                    </a:lnTo>
                    <a:lnTo>
                      <a:pt x="18465" y="3153"/>
                    </a:lnTo>
                    <a:lnTo>
                      <a:pt x="19107" y="3923"/>
                    </a:lnTo>
                    <a:lnTo>
                      <a:pt x="19724" y="4792"/>
                    </a:lnTo>
                    <a:lnTo>
                      <a:pt x="20217" y="5685"/>
                    </a:lnTo>
                    <a:lnTo>
                      <a:pt x="20736" y="6579"/>
                    </a:lnTo>
                    <a:lnTo>
                      <a:pt x="21106" y="7572"/>
                    </a:lnTo>
                    <a:lnTo>
                      <a:pt x="21378" y="8590"/>
                    </a:lnTo>
                    <a:lnTo>
                      <a:pt x="21477" y="9732"/>
                    </a:lnTo>
                    <a:lnTo>
                      <a:pt x="21600" y="10874"/>
                    </a:lnTo>
                    <a:lnTo>
                      <a:pt x="21477" y="11892"/>
                    </a:lnTo>
                    <a:lnTo>
                      <a:pt x="21378" y="13010"/>
                    </a:lnTo>
                    <a:lnTo>
                      <a:pt x="21106" y="14028"/>
                    </a:lnTo>
                    <a:lnTo>
                      <a:pt x="20736" y="15021"/>
                    </a:lnTo>
                    <a:lnTo>
                      <a:pt x="20217" y="16039"/>
                    </a:lnTo>
                    <a:lnTo>
                      <a:pt x="19724" y="16932"/>
                    </a:lnTo>
                    <a:lnTo>
                      <a:pt x="19107" y="17677"/>
                    </a:lnTo>
                    <a:lnTo>
                      <a:pt x="18465" y="18447"/>
                    </a:lnTo>
                    <a:lnTo>
                      <a:pt x="17724" y="19192"/>
                    </a:lnTo>
                    <a:lnTo>
                      <a:pt x="16836" y="19837"/>
                    </a:lnTo>
                    <a:lnTo>
                      <a:pt x="15947" y="20334"/>
                    </a:lnTo>
                    <a:lnTo>
                      <a:pt x="14959" y="20855"/>
                    </a:lnTo>
                    <a:lnTo>
                      <a:pt x="13947" y="21228"/>
                    </a:lnTo>
                    <a:lnTo>
                      <a:pt x="12935" y="21476"/>
                    </a:lnTo>
                    <a:lnTo>
                      <a:pt x="11923" y="21600"/>
                    </a:lnTo>
                    <a:lnTo>
                      <a:pt x="10812" y="21600"/>
                    </a:lnTo>
                    <a:close/>
                    <a:moveTo>
                      <a:pt x="10812" y="6207"/>
                    </a:moveTo>
                    <a:lnTo>
                      <a:pt x="9924" y="6306"/>
                    </a:lnTo>
                    <a:lnTo>
                      <a:pt x="9035" y="6579"/>
                    </a:lnTo>
                    <a:lnTo>
                      <a:pt x="8146" y="6952"/>
                    </a:lnTo>
                    <a:lnTo>
                      <a:pt x="7529" y="7572"/>
                    </a:lnTo>
                    <a:lnTo>
                      <a:pt x="6912" y="8218"/>
                    </a:lnTo>
                    <a:lnTo>
                      <a:pt x="6542" y="8963"/>
                    </a:lnTo>
                    <a:lnTo>
                      <a:pt x="6270" y="9856"/>
                    </a:lnTo>
                    <a:lnTo>
                      <a:pt x="6147" y="10874"/>
                    </a:lnTo>
                    <a:lnTo>
                      <a:pt x="6270" y="11743"/>
                    </a:lnTo>
                    <a:lnTo>
                      <a:pt x="6542" y="12637"/>
                    </a:lnTo>
                    <a:lnTo>
                      <a:pt x="6912" y="13382"/>
                    </a:lnTo>
                    <a:lnTo>
                      <a:pt x="7529" y="14152"/>
                    </a:lnTo>
                    <a:lnTo>
                      <a:pt x="8146" y="14648"/>
                    </a:lnTo>
                    <a:lnTo>
                      <a:pt x="9035" y="15170"/>
                    </a:lnTo>
                    <a:lnTo>
                      <a:pt x="9924" y="15418"/>
                    </a:lnTo>
                    <a:lnTo>
                      <a:pt x="11676" y="15418"/>
                    </a:lnTo>
                    <a:lnTo>
                      <a:pt x="12565" y="15170"/>
                    </a:lnTo>
                    <a:lnTo>
                      <a:pt x="13305" y="14648"/>
                    </a:lnTo>
                    <a:lnTo>
                      <a:pt x="14071" y="14152"/>
                    </a:lnTo>
                    <a:lnTo>
                      <a:pt x="14564" y="13382"/>
                    </a:lnTo>
                    <a:lnTo>
                      <a:pt x="15058" y="12637"/>
                    </a:lnTo>
                    <a:lnTo>
                      <a:pt x="15330" y="11743"/>
                    </a:lnTo>
                    <a:lnTo>
                      <a:pt x="15453" y="10874"/>
                    </a:lnTo>
                    <a:lnTo>
                      <a:pt x="15330" y="9856"/>
                    </a:lnTo>
                    <a:lnTo>
                      <a:pt x="15058" y="8963"/>
                    </a:lnTo>
                    <a:lnTo>
                      <a:pt x="14564" y="8218"/>
                    </a:lnTo>
                    <a:lnTo>
                      <a:pt x="14071" y="7572"/>
                    </a:lnTo>
                    <a:lnTo>
                      <a:pt x="13305" y="6952"/>
                    </a:lnTo>
                    <a:lnTo>
                      <a:pt x="12565" y="6579"/>
                    </a:lnTo>
                    <a:lnTo>
                      <a:pt x="11676" y="6306"/>
                    </a:lnTo>
                    <a:lnTo>
                      <a:pt x="10812" y="6207"/>
                    </a:lnTo>
                    <a:close/>
                  </a:path>
                </a:pathLst>
              </a:custGeom>
              <a:solidFill>
                <a:srgbClr val="00A8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9" name="Shape 269"/>
              <p:cNvSpPr/>
              <p:nvPr/>
            </p:nvSpPr>
            <p:spPr>
              <a:xfrm>
                <a:off x="1602509" y="2271877"/>
                <a:ext cx="766713" cy="4474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7" y="21600"/>
                    </a:moveTo>
                    <a:lnTo>
                      <a:pt x="10432" y="21501"/>
                    </a:lnTo>
                    <a:lnTo>
                      <a:pt x="10144" y="21378"/>
                    </a:lnTo>
                    <a:lnTo>
                      <a:pt x="9840" y="21106"/>
                    </a:lnTo>
                    <a:lnTo>
                      <a:pt x="9552" y="20612"/>
                    </a:lnTo>
                    <a:lnTo>
                      <a:pt x="519" y="5283"/>
                    </a:lnTo>
                    <a:lnTo>
                      <a:pt x="216" y="4542"/>
                    </a:lnTo>
                    <a:lnTo>
                      <a:pt x="72" y="3777"/>
                    </a:lnTo>
                    <a:lnTo>
                      <a:pt x="0" y="2765"/>
                    </a:lnTo>
                    <a:lnTo>
                      <a:pt x="144" y="1876"/>
                    </a:lnTo>
                    <a:lnTo>
                      <a:pt x="447" y="1135"/>
                    </a:lnTo>
                    <a:lnTo>
                      <a:pt x="808" y="494"/>
                    </a:lnTo>
                    <a:lnTo>
                      <a:pt x="1327" y="123"/>
                    </a:lnTo>
                    <a:lnTo>
                      <a:pt x="1832" y="0"/>
                    </a:lnTo>
                    <a:lnTo>
                      <a:pt x="19768" y="0"/>
                    </a:lnTo>
                    <a:lnTo>
                      <a:pt x="20359" y="123"/>
                    </a:lnTo>
                    <a:lnTo>
                      <a:pt x="20792" y="494"/>
                    </a:lnTo>
                    <a:lnTo>
                      <a:pt x="21167" y="1135"/>
                    </a:lnTo>
                    <a:lnTo>
                      <a:pt x="21456" y="1876"/>
                    </a:lnTo>
                    <a:lnTo>
                      <a:pt x="21600" y="2765"/>
                    </a:lnTo>
                    <a:lnTo>
                      <a:pt x="21528" y="3777"/>
                    </a:lnTo>
                    <a:lnTo>
                      <a:pt x="21384" y="4542"/>
                    </a:lnTo>
                    <a:lnTo>
                      <a:pt x="21095" y="5283"/>
                    </a:lnTo>
                    <a:lnTo>
                      <a:pt x="12048" y="20612"/>
                    </a:lnTo>
                    <a:lnTo>
                      <a:pt x="11832" y="21106"/>
                    </a:lnTo>
                    <a:lnTo>
                      <a:pt x="11471" y="21378"/>
                    </a:lnTo>
                    <a:lnTo>
                      <a:pt x="11168" y="21501"/>
                    </a:lnTo>
                    <a:lnTo>
                      <a:pt x="10807" y="21600"/>
                    </a:lnTo>
                    <a:close/>
                    <a:moveTo>
                      <a:pt x="6175" y="6147"/>
                    </a:moveTo>
                    <a:lnTo>
                      <a:pt x="10807" y="14071"/>
                    </a:lnTo>
                    <a:lnTo>
                      <a:pt x="15439" y="6147"/>
                    </a:lnTo>
                    <a:lnTo>
                      <a:pt x="6175" y="6147"/>
                    </a:lnTo>
                    <a:close/>
                  </a:path>
                </a:pathLst>
              </a:custGeom>
              <a:solidFill>
                <a:srgbClr val="F8D4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0" name="Shape 270"/>
              <p:cNvSpPr/>
              <p:nvPr/>
            </p:nvSpPr>
            <p:spPr>
              <a:xfrm>
                <a:off x="319144" y="3493806"/>
                <a:ext cx="126203" cy="1363633"/>
              </a:xfrm>
              <a:prstGeom prst="rect">
                <a:avLst/>
              </a:prstGeom>
              <a:solidFill>
                <a:srgbClr val="65CBC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1" name="Shape 271"/>
              <p:cNvSpPr/>
              <p:nvPr/>
            </p:nvSpPr>
            <p:spPr>
              <a:xfrm>
                <a:off x="319144" y="1491202"/>
                <a:ext cx="126203" cy="974856"/>
              </a:xfrm>
              <a:prstGeom prst="rect">
                <a:avLst/>
              </a:prstGeom>
              <a:solidFill>
                <a:srgbClr val="00A8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2" name="Shape 272"/>
              <p:cNvSpPr/>
              <p:nvPr/>
            </p:nvSpPr>
            <p:spPr>
              <a:xfrm>
                <a:off x="766390" y="1597556"/>
                <a:ext cx="635507" cy="766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992" y="9480"/>
                    </a:moveTo>
                    <a:lnTo>
                      <a:pt x="21513" y="10057"/>
                    </a:lnTo>
                    <a:lnTo>
                      <a:pt x="21600" y="10432"/>
                    </a:lnTo>
                    <a:lnTo>
                      <a:pt x="21600" y="11168"/>
                    </a:lnTo>
                    <a:lnTo>
                      <a:pt x="21426" y="11456"/>
                    </a:lnTo>
                    <a:lnTo>
                      <a:pt x="21252" y="11745"/>
                    </a:lnTo>
                    <a:lnTo>
                      <a:pt x="20992" y="12048"/>
                    </a:lnTo>
                    <a:lnTo>
                      <a:pt x="10183" y="21008"/>
                    </a:lnTo>
                    <a:lnTo>
                      <a:pt x="9836" y="21297"/>
                    </a:lnTo>
                    <a:lnTo>
                      <a:pt x="9471" y="21441"/>
                    </a:lnTo>
                    <a:lnTo>
                      <a:pt x="9036" y="21528"/>
                    </a:lnTo>
                    <a:lnTo>
                      <a:pt x="8689" y="21600"/>
                    </a:lnTo>
                    <a:lnTo>
                      <a:pt x="8237" y="21528"/>
                    </a:lnTo>
                    <a:lnTo>
                      <a:pt x="7802" y="21441"/>
                    </a:lnTo>
                    <a:lnTo>
                      <a:pt x="7437" y="21297"/>
                    </a:lnTo>
                    <a:lnTo>
                      <a:pt x="7090" y="21008"/>
                    </a:lnTo>
                    <a:lnTo>
                      <a:pt x="0" y="15121"/>
                    </a:lnTo>
                    <a:lnTo>
                      <a:pt x="0" y="6464"/>
                    </a:lnTo>
                    <a:lnTo>
                      <a:pt x="7090" y="519"/>
                    </a:lnTo>
                    <a:lnTo>
                      <a:pt x="7437" y="303"/>
                    </a:lnTo>
                    <a:lnTo>
                      <a:pt x="7802" y="144"/>
                    </a:lnTo>
                    <a:lnTo>
                      <a:pt x="8237" y="86"/>
                    </a:lnTo>
                    <a:lnTo>
                      <a:pt x="8689" y="0"/>
                    </a:lnTo>
                    <a:lnTo>
                      <a:pt x="9036" y="86"/>
                    </a:lnTo>
                    <a:lnTo>
                      <a:pt x="9471" y="144"/>
                    </a:lnTo>
                    <a:lnTo>
                      <a:pt x="9836" y="303"/>
                    </a:lnTo>
                    <a:lnTo>
                      <a:pt x="10183" y="519"/>
                    </a:lnTo>
                    <a:lnTo>
                      <a:pt x="20992" y="9480"/>
                    </a:lnTo>
                    <a:close/>
                    <a:moveTo>
                      <a:pt x="8689" y="17185"/>
                    </a:moveTo>
                    <a:lnTo>
                      <a:pt x="16387" y="10807"/>
                    </a:lnTo>
                    <a:lnTo>
                      <a:pt x="8689" y="4329"/>
                    </a:lnTo>
                    <a:lnTo>
                      <a:pt x="886" y="10807"/>
                    </a:lnTo>
                    <a:lnTo>
                      <a:pt x="8689" y="17185"/>
                    </a:lnTo>
                    <a:close/>
                  </a:path>
                </a:pathLst>
              </a:custGeom>
              <a:solidFill>
                <a:srgbClr val="00A8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3" name="Shape 273"/>
              <p:cNvSpPr/>
              <p:nvPr/>
            </p:nvSpPr>
            <p:spPr>
              <a:xfrm>
                <a:off x="640550" y="1491202"/>
                <a:ext cx="126203" cy="974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23" y="9818"/>
                    </a:moveTo>
                    <a:lnTo>
                      <a:pt x="1735" y="10045"/>
                    </a:lnTo>
                    <a:lnTo>
                      <a:pt x="867" y="10329"/>
                    </a:lnTo>
                    <a:lnTo>
                      <a:pt x="0" y="10567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7446"/>
                    </a:lnTo>
                    <a:lnTo>
                      <a:pt x="3123" y="9818"/>
                    </a:lnTo>
                    <a:close/>
                    <a:moveTo>
                      <a:pt x="867" y="11373"/>
                    </a:moveTo>
                    <a:lnTo>
                      <a:pt x="1735" y="11600"/>
                    </a:lnTo>
                    <a:lnTo>
                      <a:pt x="3123" y="11839"/>
                    </a:lnTo>
                    <a:lnTo>
                      <a:pt x="21600" y="14256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1089"/>
                    </a:lnTo>
                    <a:lnTo>
                      <a:pt x="867" y="11373"/>
                    </a:lnTo>
                    <a:close/>
                  </a:path>
                </a:pathLst>
              </a:custGeom>
              <a:solidFill>
                <a:srgbClr val="00A8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4" name="Shape 274"/>
              <p:cNvSpPr/>
              <p:nvPr/>
            </p:nvSpPr>
            <p:spPr>
              <a:xfrm>
                <a:off x="640550" y="1828364"/>
                <a:ext cx="126203" cy="3050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23" y="7524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3123" y="13932"/>
                    </a:lnTo>
                    <a:lnTo>
                      <a:pt x="1735" y="13176"/>
                    </a:lnTo>
                    <a:lnTo>
                      <a:pt x="867" y="12456"/>
                    </a:lnTo>
                    <a:lnTo>
                      <a:pt x="0" y="11556"/>
                    </a:lnTo>
                    <a:lnTo>
                      <a:pt x="0" y="9900"/>
                    </a:lnTo>
                    <a:lnTo>
                      <a:pt x="867" y="9144"/>
                    </a:lnTo>
                    <a:lnTo>
                      <a:pt x="1735" y="8244"/>
                    </a:lnTo>
                    <a:lnTo>
                      <a:pt x="3123" y="7524"/>
                    </a:lnTo>
                  </a:path>
                </a:pathLst>
              </a:custGeom>
              <a:solidFill>
                <a:srgbClr val="0058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5" name="Shape 275"/>
              <p:cNvSpPr/>
              <p:nvPr/>
            </p:nvSpPr>
            <p:spPr>
              <a:xfrm>
                <a:off x="959695" y="2301296"/>
                <a:ext cx="126204" cy="2556047"/>
              </a:xfrm>
              <a:prstGeom prst="rect">
                <a:avLst/>
              </a:prstGeom>
              <a:solidFill>
                <a:srgbClr val="00A8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6" name="Shape 276"/>
              <p:cNvSpPr/>
              <p:nvPr/>
            </p:nvSpPr>
            <p:spPr>
              <a:xfrm>
                <a:off x="1281102" y="389205"/>
                <a:ext cx="126204" cy="3101785"/>
              </a:xfrm>
              <a:prstGeom prst="rect">
                <a:avLst/>
              </a:prstGeom>
              <a:solidFill>
                <a:srgbClr val="0058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7" name="Shape 277"/>
              <p:cNvSpPr/>
              <p:nvPr/>
            </p:nvSpPr>
            <p:spPr>
              <a:xfrm>
                <a:off x="1281102" y="3493806"/>
                <a:ext cx="126204" cy="1363633"/>
              </a:xfrm>
              <a:prstGeom prst="rect">
                <a:avLst/>
              </a:prstGeom>
              <a:solidFill>
                <a:srgbClr val="00A8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8" name="Shape 278"/>
              <p:cNvSpPr/>
              <p:nvPr/>
            </p:nvSpPr>
            <p:spPr>
              <a:xfrm>
                <a:off x="1600246" y="389205"/>
                <a:ext cx="126204" cy="3101785"/>
              </a:xfrm>
              <a:prstGeom prst="rect">
                <a:avLst/>
              </a:prstGeom>
              <a:solidFill>
                <a:srgbClr val="0058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9" name="Shape 279"/>
              <p:cNvSpPr/>
              <p:nvPr/>
            </p:nvSpPr>
            <p:spPr>
              <a:xfrm>
                <a:off x="2243060" y="2337501"/>
                <a:ext cx="126203" cy="2519827"/>
              </a:xfrm>
              <a:prstGeom prst="rect">
                <a:avLst/>
              </a:prstGeom>
              <a:solidFill>
                <a:srgbClr val="F8D4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0" name="Shape 280"/>
              <p:cNvSpPr/>
              <p:nvPr/>
            </p:nvSpPr>
            <p:spPr>
              <a:xfrm>
                <a:off x="1281102" y="3269786"/>
                <a:ext cx="447584" cy="4474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lnTo>
                      <a:pt x="9666" y="21477"/>
                    </a:lnTo>
                    <a:lnTo>
                      <a:pt x="8655" y="21329"/>
                    </a:lnTo>
                    <a:lnTo>
                      <a:pt x="7545" y="21082"/>
                    </a:lnTo>
                    <a:lnTo>
                      <a:pt x="6534" y="20712"/>
                    </a:lnTo>
                    <a:lnTo>
                      <a:pt x="5647" y="20219"/>
                    </a:lnTo>
                    <a:lnTo>
                      <a:pt x="4759" y="19701"/>
                    </a:lnTo>
                    <a:lnTo>
                      <a:pt x="3896" y="19085"/>
                    </a:lnTo>
                    <a:lnTo>
                      <a:pt x="3131" y="18444"/>
                    </a:lnTo>
                    <a:lnTo>
                      <a:pt x="2515" y="17704"/>
                    </a:lnTo>
                    <a:lnTo>
                      <a:pt x="1874" y="16841"/>
                    </a:lnTo>
                    <a:lnTo>
                      <a:pt x="1233" y="15953"/>
                    </a:lnTo>
                    <a:lnTo>
                      <a:pt x="863" y="14942"/>
                    </a:lnTo>
                    <a:lnTo>
                      <a:pt x="493" y="14055"/>
                    </a:lnTo>
                    <a:lnTo>
                      <a:pt x="247" y="12945"/>
                    </a:lnTo>
                    <a:lnTo>
                      <a:pt x="0" y="11934"/>
                    </a:lnTo>
                    <a:lnTo>
                      <a:pt x="0" y="9666"/>
                    </a:lnTo>
                    <a:lnTo>
                      <a:pt x="247" y="8655"/>
                    </a:lnTo>
                    <a:lnTo>
                      <a:pt x="493" y="7668"/>
                    </a:lnTo>
                    <a:lnTo>
                      <a:pt x="863" y="6658"/>
                    </a:lnTo>
                    <a:lnTo>
                      <a:pt x="1233" y="5647"/>
                    </a:lnTo>
                    <a:lnTo>
                      <a:pt x="1874" y="4784"/>
                    </a:lnTo>
                    <a:lnTo>
                      <a:pt x="2515" y="3896"/>
                    </a:lnTo>
                    <a:lnTo>
                      <a:pt x="3131" y="3156"/>
                    </a:lnTo>
                    <a:lnTo>
                      <a:pt x="3896" y="2515"/>
                    </a:lnTo>
                    <a:lnTo>
                      <a:pt x="4759" y="1898"/>
                    </a:lnTo>
                    <a:lnTo>
                      <a:pt x="5647" y="1381"/>
                    </a:lnTo>
                    <a:lnTo>
                      <a:pt x="6534" y="888"/>
                    </a:lnTo>
                    <a:lnTo>
                      <a:pt x="7545" y="518"/>
                    </a:lnTo>
                    <a:lnTo>
                      <a:pt x="8655" y="271"/>
                    </a:lnTo>
                    <a:lnTo>
                      <a:pt x="9666" y="123"/>
                    </a:lnTo>
                    <a:lnTo>
                      <a:pt x="10800" y="0"/>
                    </a:lnTo>
                    <a:lnTo>
                      <a:pt x="11811" y="123"/>
                    </a:lnTo>
                    <a:lnTo>
                      <a:pt x="12920" y="271"/>
                    </a:lnTo>
                    <a:lnTo>
                      <a:pt x="13932" y="518"/>
                    </a:lnTo>
                    <a:lnTo>
                      <a:pt x="14942" y="888"/>
                    </a:lnTo>
                    <a:lnTo>
                      <a:pt x="15805" y="1257"/>
                    </a:lnTo>
                    <a:lnTo>
                      <a:pt x="16693" y="1898"/>
                    </a:lnTo>
                    <a:lnTo>
                      <a:pt x="17581" y="2515"/>
                    </a:lnTo>
                    <a:lnTo>
                      <a:pt x="18444" y="3156"/>
                    </a:lnTo>
                    <a:lnTo>
                      <a:pt x="19085" y="4019"/>
                    </a:lnTo>
                    <a:lnTo>
                      <a:pt x="19701" y="4907"/>
                    </a:lnTo>
                    <a:lnTo>
                      <a:pt x="20342" y="5770"/>
                    </a:lnTo>
                    <a:lnTo>
                      <a:pt x="20712" y="6658"/>
                    </a:lnTo>
                    <a:lnTo>
                      <a:pt x="21082" y="7668"/>
                    </a:lnTo>
                    <a:lnTo>
                      <a:pt x="21329" y="8655"/>
                    </a:lnTo>
                    <a:lnTo>
                      <a:pt x="21477" y="9789"/>
                    </a:lnTo>
                    <a:lnTo>
                      <a:pt x="21600" y="10800"/>
                    </a:lnTo>
                    <a:lnTo>
                      <a:pt x="21477" y="11934"/>
                    </a:lnTo>
                    <a:lnTo>
                      <a:pt x="21329" y="12945"/>
                    </a:lnTo>
                    <a:lnTo>
                      <a:pt x="21082" y="13932"/>
                    </a:lnTo>
                    <a:lnTo>
                      <a:pt x="20712" y="14942"/>
                    </a:lnTo>
                    <a:lnTo>
                      <a:pt x="20342" y="15830"/>
                    </a:lnTo>
                    <a:lnTo>
                      <a:pt x="19701" y="16841"/>
                    </a:lnTo>
                    <a:lnTo>
                      <a:pt x="19085" y="17581"/>
                    </a:lnTo>
                    <a:lnTo>
                      <a:pt x="18444" y="18444"/>
                    </a:lnTo>
                    <a:lnTo>
                      <a:pt x="17581" y="19085"/>
                    </a:lnTo>
                    <a:lnTo>
                      <a:pt x="16693" y="19701"/>
                    </a:lnTo>
                    <a:lnTo>
                      <a:pt x="15805" y="20342"/>
                    </a:lnTo>
                    <a:lnTo>
                      <a:pt x="14942" y="20712"/>
                    </a:lnTo>
                    <a:lnTo>
                      <a:pt x="13932" y="21082"/>
                    </a:lnTo>
                    <a:lnTo>
                      <a:pt x="12920" y="21329"/>
                    </a:lnTo>
                    <a:lnTo>
                      <a:pt x="11811" y="21477"/>
                    </a:lnTo>
                    <a:lnTo>
                      <a:pt x="10800" y="21600"/>
                    </a:lnTo>
                    <a:close/>
                    <a:moveTo>
                      <a:pt x="10800" y="6164"/>
                    </a:moveTo>
                    <a:lnTo>
                      <a:pt x="9789" y="6288"/>
                    </a:lnTo>
                    <a:lnTo>
                      <a:pt x="8926" y="6534"/>
                    </a:lnTo>
                    <a:lnTo>
                      <a:pt x="8162" y="7027"/>
                    </a:lnTo>
                    <a:lnTo>
                      <a:pt x="7545" y="7545"/>
                    </a:lnTo>
                    <a:lnTo>
                      <a:pt x="6904" y="8285"/>
                    </a:lnTo>
                    <a:lnTo>
                      <a:pt x="6534" y="9049"/>
                    </a:lnTo>
                    <a:lnTo>
                      <a:pt x="6263" y="9912"/>
                    </a:lnTo>
                    <a:lnTo>
                      <a:pt x="6164" y="10800"/>
                    </a:lnTo>
                    <a:lnTo>
                      <a:pt x="6263" y="11688"/>
                    </a:lnTo>
                    <a:lnTo>
                      <a:pt x="6534" y="12575"/>
                    </a:lnTo>
                    <a:lnTo>
                      <a:pt x="6904" y="13438"/>
                    </a:lnTo>
                    <a:lnTo>
                      <a:pt x="7545" y="14055"/>
                    </a:lnTo>
                    <a:lnTo>
                      <a:pt x="8162" y="14696"/>
                    </a:lnTo>
                    <a:lnTo>
                      <a:pt x="8926" y="15066"/>
                    </a:lnTo>
                    <a:lnTo>
                      <a:pt x="9789" y="15312"/>
                    </a:lnTo>
                    <a:lnTo>
                      <a:pt x="10800" y="15436"/>
                    </a:lnTo>
                    <a:lnTo>
                      <a:pt x="11663" y="15312"/>
                    </a:lnTo>
                    <a:lnTo>
                      <a:pt x="12551" y="15066"/>
                    </a:lnTo>
                    <a:lnTo>
                      <a:pt x="13290" y="14696"/>
                    </a:lnTo>
                    <a:lnTo>
                      <a:pt x="14055" y="14055"/>
                    </a:lnTo>
                    <a:lnTo>
                      <a:pt x="14573" y="13315"/>
                    </a:lnTo>
                    <a:lnTo>
                      <a:pt x="15066" y="12575"/>
                    </a:lnTo>
                    <a:lnTo>
                      <a:pt x="15312" y="11688"/>
                    </a:lnTo>
                    <a:lnTo>
                      <a:pt x="15436" y="10800"/>
                    </a:lnTo>
                    <a:lnTo>
                      <a:pt x="15312" y="9912"/>
                    </a:lnTo>
                    <a:lnTo>
                      <a:pt x="15066" y="9049"/>
                    </a:lnTo>
                    <a:lnTo>
                      <a:pt x="14573" y="8285"/>
                    </a:lnTo>
                    <a:lnTo>
                      <a:pt x="14055" y="7545"/>
                    </a:lnTo>
                    <a:lnTo>
                      <a:pt x="13290" y="6929"/>
                    </a:lnTo>
                    <a:lnTo>
                      <a:pt x="12551" y="6534"/>
                    </a:lnTo>
                    <a:lnTo>
                      <a:pt x="11663" y="6288"/>
                    </a:lnTo>
                    <a:lnTo>
                      <a:pt x="10800" y="6164"/>
                    </a:lnTo>
                    <a:close/>
                  </a:path>
                </a:pathLst>
              </a:custGeom>
              <a:solidFill>
                <a:srgbClr val="00A8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1" name="Shape 281"/>
              <p:cNvSpPr/>
              <p:nvPr/>
            </p:nvSpPr>
            <p:spPr>
              <a:xfrm>
                <a:off x="319144" y="2242462"/>
                <a:ext cx="447584" cy="447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12" y="21600"/>
                    </a:moveTo>
                    <a:lnTo>
                      <a:pt x="9677" y="21501"/>
                    </a:lnTo>
                    <a:lnTo>
                      <a:pt x="8665" y="21378"/>
                    </a:lnTo>
                    <a:lnTo>
                      <a:pt x="7529" y="21106"/>
                    </a:lnTo>
                    <a:lnTo>
                      <a:pt x="6640" y="20736"/>
                    </a:lnTo>
                    <a:lnTo>
                      <a:pt x="5653" y="20217"/>
                    </a:lnTo>
                    <a:lnTo>
                      <a:pt x="4764" y="19724"/>
                    </a:lnTo>
                    <a:lnTo>
                      <a:pt x="3876" y="19107"/>
                    </a:lnTo>
                    <a:lnTo>
                      <a:pt x="3135" y="18341"/>
                    </a:lnTo>
                    <a:lnTo>
                      <a:pt x="2493" y="17601"/>
                    </a:lnTo>
                    <a:lnTo>
                      <a:pt x="1876" y="16836"/>
                    </a:lnTo>
                    <a:lnTo>
                      <a:pt x="1234" y="15947"/>
                    </a:lnTo>
                    <a:lnTo>
                      <a:pt x="864" y="14959"/>
                    </a:lnTo>
                    <a:lnTo>
                      <a:pt x="494" y="13947"/>
                    </a:lnTo>
                    <a:lnTo>
                      <a:pt x="222" y="12960"/>
                    </a:lnTo>
                    <a:lnTo>
                      <a:pt x="123" y="11948"/>
                    </a:lnTo>
                    <a:lnTo>
                      <a:pt x="0" y="10812"/>
                    </a:lnTo>
                    <a:lnTo>
                      <a:pt x="123" y="9677"/>
                    </a:lnTo>
                    <a:lnTo>
                      <a:pt x="222" y="8689"/>
                    </a:lnTo>
                    <a:lnTo>
                      <a:pt x="494" y="7529"/>
                    </a:lnTo>
                    <a:lnTo>
                      <a:pt x="864" y="6542"/>
                    </a:lnTo>
                    <a:lnTo>
                      <a:pt x="1234" y="5653"/>
                    </a:lnTo>
                    <a:lnTo>
                      <a:pt x="1876" y="4789"/>
                    </a:lnTo>
                    <a:lnTo>
                      <a:pt x="2493" y="3900"/>
                    </a:lnTo>
                    <a:lnTo>
                      <a:pt x="3135" y="3160"/>
                    </a:lnTo>
                    <a:lnTo>
                      <a:pt x="3876" y="2518"/>
                    </a:lnTo>
                    <a:lnTo>
                      <a:pt x="4764" y="1876"/>
                    </a:lnTo>
                    <a:lnTo>
                      <a:pt x="5653" y="1259"/>
                    </a:lnTo>
                    <a:lnTo>
                      <a:pt x="6640" y="889"/>
                    </a:lnTo>
                    <a:lnTo>
                      <a:pt x="7529" y="494"/>
                    </a:lnTo>
                    <a:lnTo>
                      <a:pt x="8665" y="271"/>
                    </a:lnTo>
                    <a:lnTo>
                      <a:pt x="9677" y="0"/>
                    </a:lnTo>
                    <a:lnTo>
                      <a:pt x="11923" y="0"/>
                    </a:lnTo>
                    <a:lnTo>
                      <a:pt x="12935" y="271"/>
                    </a:lnTo>
                    <a:lnTo>
                      <a:pt x="13947" y="494"/>
                    </a:lnTo>
                    <a:lnTo>
                      <a:pt x="14959" y="889"/>
                    </a:lnTo>
                    <a:lnTo>
                      <a:pt x="15947" y="1259"/>
                    </a:lnTo>
                    <a:lnTo>
                      <a:pt x="16836" y="1876"/>
                    </a:lnTo>
                    <a:lnTo>
                      <a:pt x="17724" y="2518"/>
                    </a:lnTo>
                    <a:lnTo>
                      <a:pt x="18465" y="3160"/>
                    </a:lnTo>
                    <a:lnTo>
                      <a:pt x="19107" y="3900"/>
                    </a:lnTo>
                    <a:lnTo>
                      <a:pt x="19724" y="4789"/>
                    </a:lnTo>
                    <a:lnTo>
                      <a:pt x="20217" y="5653"/>
                    </a:lnTo>
                    <a:lnTo>
                      <a:pt x="20736" y="6542"/>
                    </a:lnTo>
                    <a:lnTo>
                      <a:pt x="21106" y="7529"/>
                    </a:lnTo>
                    <a:lnTo>
                      <a:pt x="21378" y="8541"/>
                    </a:lnTo>
                    <a:lnTo>
                      <a:pt x="21477" y="9677"/>
                    </a:lnTo>
                    <a:lnTo>
                      <a:pt x="21600" y="10812"/>
                    </a:lnTo>
                    <a:lnTo>
                      <a:pt x="21477" y="11948"/>
                    </a:lnTo>
                    <a:lnTo>
                      <a:pt x="21378" y="12960"/>
                    </a:lnTo>
                    <a:lnTo>
                      <a:pt x="21106" y="13947"/>
                    </a:lnTo>
                    <a:lnTo>
                      <a:pt x="20736" y="14959"/>
                    </a:lnTo>
                    <a:lnTo>
                      <a:pt x="20217" y="15947"/>
                    </a:lnTo>
                    <a:lnTo>
                      <a:pt x="19724" y="16836"/>
                    </a:lnTo>
                    <a:lnTo>
                      <a:pt x="19107" y="17601"/>
                    </a:lnTo>
                    <a:lnTo>
                      <a:pt x="18465" y="18341"/>
                    </a:lnTo>
                    <a:lnTo>
                      <a:pt x="17724" y="19107"/>
                    </a:lnTo>
                    <a:lnTo>
                      <a:pt x="16836" y="19724"/>
                    </a:lnTo>
                    <a:lnTo>
                      <a:pt x="15947" y="20217"/>
                    </a:lnTo>
                    <a:lnTo>
                      <a:pt x="14959" y="20736"/>
                    </a:lnTo>
                    <a:lnTo>
                      <a:pt x="13947" y="21106"/>
                    </a:lnTo>
                    <a:lnTo>
                      <a:pt x="12935" y="21378"/>
                    </a:lnTo>
                    <a:lnTo>
                      <a:pt x="11923" y="21501"/>
                    </a:lnTo>
                    <a:lnTo>
                      <a:pt x="10812" y="21600"/>
                    </a:lnTo>
                    <a:close/>
                    <a:moveTo>
                      <a:pt x="10812" y="6147"/>
                    </a:moveTo>
                    <a:lnTo>
                      <a:pt x="9924" y="6295"/>
                    </a:lnTo>
                    <a:lnTo>
                      <a:pt x="9035" y="6542"/>
                    </a:lnTo>
                    <a:lnTo>
                      <a:pt x="8146" y="6912"/>
                    </a:lnTo>
                    <a:lnTo>
                      <a:pt x="7529" y="7529"/>
                    </a:lnTo>
                    <a:lnTo>
                      <a:pt x="6912" y="8171"/>
                    </a:lnTo>
                    <a:lnTo>
                      <a:pt x="6542" y="9059"/>
                    </a:lnTo>
                    <a:lnTo>
                      <a:pt x="6270" y="9800"/>
                    </a:lnTo>
                    <a:lnTo>
                      <a:pt x="6147" y="10812"/>
                    </a:lnTo>
                    <a:lnTo>
                      <a:pt x="6270" y="11676"/>
                    </a:lnTo>
                    <a:lnTo>
                      <a:pt x="6542" y="12565"/>
                    </a:lnTo>
                    <a:lnTo>
                      <a:pt x="6912" y="13330"/>
                    </a:lnTo>
                    <a:lnTo>
                      <a:pt x="7529" y="14071"/>
                    </a:lnTo>
                    <a:lnTo>
                      <a:pt x="8146" y="14564"/>
                    </a:lnTo>
                    <a:lnTo>
                      <a:pt x="9035" y="15083"/>
                    </a:lnTo>
                    <a:lnTo>
                      <a:pt x="9924" y="15330"/>
                    </a:lnTo>
                    <a:lnTo>
                      <a:pt x="10812" y="15453"/>
                    </a:lnTo>
                    <a:lnTo>
                      <a:pt x="11676" y="15330"/>
                    </a:lnTo>
                    <a:lnTo>
                      <a:pt x="12565" y="15083"/>
                    </a:lnTo>
                    <a:lnTo>
                      <a:pt x="13305" y="14564"/>
                    </a:lnTo>
                    <a:lnTo>
                      <a:pt x="14071" y="14071"/>
                    </a:lnTo>
                    <a:lnTo>
                      <a:pt x="14564" y="13330"/>
                    </a:lnTo>
                    <a:lnTo>
                      <a:pt x="15058" y="12565"/>
                    </a:lnTo>
                    <a:lnTo>
                      <a:pt x="15330" y="11676"/>
                    </a:lnTo>
                    <a:lnTo>
                      <a:pt x="15453" y="10812"/>
                    </a:lnTo>
                    <a:lnTo>
                      <a:pt x="15330" y="9800"/>
                    </a:lnTo>
                    <a:lnTo>
                      <a:pt x="15058" y="8912"/>
                    </a:lnTo>
                    <a:lnTo>
                      <a:pt x="14564" y="8171"/>
                    </a:lnTo>
                    <a:lnTo>
                      <a:pt x="14071" y="7529"/>
                    </a:lnTo>
                    <a:lnTo>
                      <a:pt x="13305" y="6912"/>
                    </a:lnTo>
                    <a:lnTo>
                      <a:pt x="12565" y="6542"/>
                    </a:lnTo>
                    <a:lnTo>
                      <a:pt x="11676" y="6295"/>
                    </a:lnTo>
                    <a:lnTo>
                      <a:pt x="10812" y="6147"/>
                    </a:lnTo>
                    <a:close/>
                  </a:path>
                </a:pathLst>
              </a:custGeom>
              <a:solidFill>
                <a:srgbClr val="0058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2" name="Shape 282"/>
              <p:cNvSpPr/>
              <p:nvPr/>
            </p:nvSpPr>
            <p:spPr>
              <a:xfrm>
                <a:off x="319144" y="2466482"/>
                <a:ext cx="126203" cy="1024589"/>
              </a:xfrm>
              <a:prstGeom prst="rect">
                <a:avLst/>
              </a:prstGeom>
              <a:solidFill>
                <a:srgbClr val="0058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3" name="Shape 283"/>
              <p:cNvSpPr/>
              <p:nvPr/>
            </p:nvSpPr>
            <p:spPr>
              <a:xfrm>
                <a:off x="640550" y="2438400"/>
                <a:ext cx="126203" cy="2419044"/>
              </a:xfrm>
              <a:prstGeom prst="rect">
                <a:avLst/>
              </a:prstGeom>
              <a:solidFill>
                <a:srgbClr val="0058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4" name="Shape 284"/>
              <p:cNvSpPr/>
              <p:nvPr/>
            </p:nvSpPr>
            <p:spPr>
              <a:xfrm>
                <a:off x="1921653" y="2654296"/>
                <a:ext cx="126203" cy="1438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21166" y="21123"/>
                    </a:lnTo>
                    <a:lnTo>
                      <a:pt x="19431" y="20693"/>
                    </a:lnTo>
                    <a:lnTo>
                      <a:pt x="17610" y="20270"/>
                    </a:lnTo>
                    <a:lnTo>
                      <a:pt x="15007" y="19878"/>
                    </a:lnTo>
                    <a:lnTo>
                      <a:pt x="11884" y="19525"/>
                    </a:lnTo>
                    <a:lnTo>
                      <a:pt x="8328" y="19209"/>
                    </a:lnTo>
                    <a:lnTo>
                      <a:pt x="4337" y="18979"/>
                    </a:lnTo>
                    <a:lnTo>
                      <a:pt x="0" y="18740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F8D4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5" name="Shape 285"/>
              <p:cNvSpPr/>
              <p:nvPr/>
            </p:nvSpPr>
            <p:spPr>
              <a:xfrm>
                <a:off x="1921653" y="3264719"/>
                <a:ext cx="126203" cy="15924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549"/>
                    </a:moveTo>
                    <a:lnTo>
                      <a:pt x="4337" y="2368"/>
                    </a:lnTo>
                    <a:lnTo>
                      <a:pt x="8328" y="2125"/>
                    </a:lnTo>
                    <a:lnTo>
                      <a:pt x="11884" y="1840"/>
                    </a:lnTo>
                    <a:lnTo>
                      <a:pt x="15007" y="1528"/>
                    </a:lnTo>
                    <a:lnTo>
                      <a:pt x="17610" y="1167"/>
                    </a:lnTo>
                    <a:lnTo>
                      <a:pt x="19431" y="813"/>
                    </a:lnTo>
                    <a:lnTo>
                      <a:pt x="21166" y="389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549"/>
                    </a:lnTo>
                  </a:path>
                </a:pathLst>
              </a:custGeom>
              <a:solidFill>
                <a:srgbClr val="F8D4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6" name="Shape 286"/>
              <p:cNvSpPr/>
              <p:nvPr/>
            </p:nvSpPr>
            <p:spPr>
              <a:xfrm>
                <a:off x="1600246" y="3498850"/>
                <a:ext cx="126204" cy="13838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32" y="5983"/>
                    </a:moveTo>
                    <a:lnTo>
                      <a:pt x="432" y="6287"/>
                    </a:lnTo>
                    <a:lnTo>
                      <a:pt x="1728" y="6590"/>
                    </a:lnTo>
                    <a:lnTo>
                      <a:pt x="3542" y="6870"/>
                    </a:lnTo>
                    <a:lnTo>
                      <a:pt x="6134" y="7148"/>
                    </a:lnTo>
                    <a:lnTo>
                      <a:pt x="9245" y="7378"/>
                    </a:lnTo>
                    <a:lnTo>
                      <a:pt x="13219" y="7607"/>
                    </a:lnTo>
                    <a:lnTo>
                      <a:pt x="17194" y="7786"/>
                    </a:lnTo>
                    <a:lnTo>
                      <a:pt x="21600" y="7936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4005"/>
                    </a:lnTo>
                    <a:lnTo>
                      <a:pt x="17194" y="4160"/>
                    </a:lnTo>
                    <a:lnTo>
                      <a:pt x="13219" y="4334"/>
                    </a:lnTo>
                    <a:lnTo>
                      <a:pt x="9245" y="4563"/>
                    </a:lnTo>
                    <a:lnTo>
                      <a:pt x="6134" y="4792"/>
                    </a:lnTo>
                    <a:lnTo>
                      <a:pt x="3542" y="5071"/>
                    </a:lnTo>
                    <a:lnTo>
                      <a:pt x="1728" y="5350"/>
                    </a:lnTo>
                    <a:lnTo>
                      <a:pt x="432" y="5654"/>
                    </a:lnTo>
                    <a:lnTo>
                      <a:pt x="432" y="5983"/>
                    </a:lnTo>
                  </a:path>
                </a:pathLst>
              </a:custGeom>
              <a:solidFill>
                <a:srgbClr val="00A8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7" name="Shape 287"/>
              <p:cNvSpPr/>
              <p:nvPr/>
            </p:nvSpPr>
            <p:spPr>
              <a:xfrm>
                <a:off x="1729261" y="3656675"/>
                <a:ext cx="191917" cy="445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71" y="6200"/>
                    </a:moveTo>
                    <a:lnTo>
                      <a:pt x="8709" y="6324"/>
                    </a:lnTo>
                    <a:lnTo>
                      <a:pt x="6703" y="6572"/>
                    </a:lnTo>
                    <a:lnTo>
                      <a:pt x="4927" y="6944"/>
                    </a:lnTo>
                    <a:lnTo>
                      <a:pt x="3208" y="7589"/>
                    </a:lnTo>
                    <a:lnTo>
                      <a:pt x="2005" y="8208"/>
                    </a:lnTo>
                    <a:lnTo>
                      <a:pt x="1146" y="8977"/>
                    </a:lnTo>
                    <a:lnTo>
                      <a:pt x="286" y="9870"/>
                    </a:lnTo>
                    <a:lnTo>
                      <a:pt x="286" y="11755"/>
                    </a:lnTo>
                    <a:lnTo>
                      <a:pt x="1146" y="12623"/>
                    </a:lnTo>
                    <a:lnTo>
                      <a:pt x="2005" y="13391"/>
                    </a:lnTo>
                    <a:lnTo>
                      <a:pt x="3208" y="14160"/>
                    </a:lnTo>
                    <a:lnTo>
                      <a:pt x="4927" y="14656"/>
                    </a:lnTo>
                    <a:lnTo>
                      <a:pt x="6703" y="15152"/>
                    </a:lnTo>
                    <a:lnTo>
                      <a:pt x="8709" y="15400"/>
                    </a:lnTo>
                    <a:lnTo>
                      <a:pt x="13120" y="15400"/>
                    </a:lnTo>
                    <a:lnTo>
                      <a:pt x="14839" y="15152"/>
                    </a:lnTo>
                    <a:lnTo>
                      <a:pt x="16615" y="14780"/>
                    </a:lnTo>
                    <a:lnTo>
                      <a:pt x="18391" y="14160"/>
                    </a:lnTo>
                    <a:lnTo>
                      <a:pt x="19537" y="13516"/>
                    </a:lnTo>
                    <a:lnTo>
                      <a:pt x="20397" y="12871"/>
                    </a:lnTo>
                    <a:lnTo>
                      <a:pt x="21256" y="12003"/>
                    </a:lnTo>
                    <a:lnTo>
                      <a:pt x="21600" y="11110"/>
                    </a:lnTo>
                    <a:lnTo>
                      <a:pt x="21600" y="20583"/>
                    </a:lnTo>
                    <a:lnTo>
                      <a:pt x="18907" y="21079"/>
                    </a:lnTo>
                    <a:lnTo>
                      <a:pt x="16329" y="21327"/>
                    </a:lnTo>
                    <a:lnTo>
                      <a:pt x="13693" y="21600"/>
                    </a:lnTo>
                    <a:lnTo>
                      <a:pt x="8136" y="21600"/>
                    </a:lnTo>
                    <a:lnTo>
                      <a:pt x="5214" y="21327"/>
                    </a:lnTo>
                    <a:lnTo>
                      <a:pt x="2578" y="21079"/>
                    </a:lnTo>
                    <a:lnTo>
                      <a:pt x="0" y="20583"/>
                    </a:lnTo>
                    <a:lnTo>
                      <a:pt x="0" y="1017"/>
                    </a:lnTo>
                    <a:lnTo>
                      <a:pt x="2578" y="645"/>
                    </a:lnTo>
                    <a:lnTo>
                      <a:pt x="5214" y="273"/>
                    </a:lnTo>
                    <a:lnTo>
                      <a:pt x="8136" y="0"/>
                    </a:lnTo>
                    <a:lnTo>
                      <a:pt x="13693" y="0"/>
                    </a:lnTo>
                    <a:lnTo>
                      <a:pt x="16329" y="273"/>
                    </a:lnTo>
                    <a:lnTo>
                      <a:pt x="18907" y="645"/>
                    </a:lnTo>
                    <a:lnTo>
                      <a:pt x="21600" y="1017"/>
                    </a:lnTo>
                    <a:lnTo>
                      <a:pt x="21600" y="10490"/>
                    </a:lnTo>
                    <a:lnTo>
                      <a:pt x="21256" y="9597"/>
                    </a:lnTo>
                    <a:lnTo>
                      <a:pt x="20397" y="8853"/>
                    </a:lnTo>
                    <a:lnTo>
                      <a:pt x="19537" y="8084"/>
                    </a:lnTo>
                    <a:lnTo>
                      <a:pt x="18391" y="7465"/>
                    </a:lnTo>
                    <a:lnTo>
                      <a:pt x="16615" y="6944"/>
                    </a:lnTo>
                    <a:lnTo>
                      <a:pt x="14839" y="6572"/>
                    </a:lnTo>
                    <a:lnTo>
                      <a:pt x="13120" y="6324"/>
                    </a:lnTo>
                    <a:lnTo>
                      <a:pt x="10771" y="6200"/>
                    </a:lnTo>
                  </a:path>
                </a:pathLst>
              </a:custGeom>
              <a:solidFill>
                <a:srgbClr val="65CBC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8" name="Shape 288"/>
              <p:cNvSpPr/>
              <p:nvPr/>
            </p:nvSpPr>
            <p:spPr>
              <a:xfrm>
                <a:off x="1602509" y="3677040"/>
                <a:ext cx="123953" cy="402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68"/>
                    </a:moveTo>
                    <a:lnTo>
                      <a:pt x="0" y="9062"/>
                    </a:lnTo>
                    <a:lnTo>
                      <a:pt x="1322" y="7392"/>
                    </a:lnTo>
                    <a:lnTo>
                      <a:pt x="3174" y="5859"/>
                    </a:lnTo>
                    <a:lnTo>
                      <a:pt x="5819" y="4325"/>
                    </a:lnTo>
                    <a:lnTo>
                      <a:pt x="8993" y="3066"/>
                    </a:lnTo>
                    <a:lnTo>
                      <a:pt x="13048" y="1807"/>
                    </a:lnTo>
                    <a:lnTo>
                      <a:pt x="17104" y="849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17104" y="20779"/>
                    </a:lnTo>
                    <a:lnTo>
                      <a:pt x="13048" y="19793"/>
                    </a:lnTo>
                    <a:lnTo>
                      <a:pt x="8993" y="18534"/>
                    </a:lnTo>
                    <a:lnTo>
                      <a:pt x="5819" y="17275"/>
                    </a:lnTo>
                    <a:lnTo>
                      <a:pt x="3174" y="15741"/>
                    </a:lnTo>
                    <a:lnTo>
                      <a:pt x="1322" y="14208"/>
                    </a:lnTo>
                    <a:lnTo>
                      <a:pt x="0" y="12538"/>
                    </a:lnTo>
                    <a:lnTo>
                      <a:pt x="0" y="10868"/>
                    </a:lnTo>
                  </a:path>
                </a:pathLst>
              </a:custGeom>
              <a:solidFill>
                <a:srgbClr val="0058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9" name="Shape 289"/>
              <p:cNvSpPr/>
              <p:nvPr/>
            </p:nvSpPr>
            <p:spPr>
              <a:xfrm>
                <a:off x="1921653" y="3677040"/>
                <a:ext cx="126203" cy="402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1553"/>
                    </a:moveTo>
                    <a:lnTo>
                      <a:pt x="21166" y="13086"/>
                    </a:lnTo>
                    <a:lnTo>
                      <a:pt x="19431" y="14756"/>
                    </a:lnTo>
                    <a:lnTo>
                      <a:pt x="17610" y="16152"/>
                    </a:lnTo>
                    <a:lnTo>
                      <a:pt x="15007" y="17576"/>
                    </a:lnTo>
                    <a:lnTo>
                      <a:pt x="11884" y="18808"/>
                    </a:lnTo>
                    <a:lnTo>
                      <a:pt x="8328" y="19930"/>
                    </a:lnTo>
                    <a:lnTo>
                      <a:pt x="4337" y="20888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4337" y="849"/>
                    </a:lnTo>
                    <a:lnTo>
                      <a:pt x="8328" y="1670"/>
                    </a:lnTo>
                    <a:lnTo>
                      <a:pt x="11884" y="2792"/>
                    </a:lnTo>
                    <a:lnTo>
                      <a:pt x="15007" y="4052"/>
                    </a:lnTo>
                    <a:lnTo>
                      <a:pt x="17610" y="5448"/>
                    </a:lnTo>
                    <a:lnTo>
                      <a:pt x="19431" y="6954"/>
                    </a:lnTo>
                    <a:lnTo>
                      <a:pt x="21166" y="8487"/>
                    </a:lnTo>
                    <a:lnTo>
                      <a:pt x="21600" y="10184"/>
                    </a:lnTo>
                    <a:lnTo>
                      <a:pt x="21600" y="11553"/>
                    </a:lnTo>
                  </a:path>
                </a:pathLst>
              </a:custGeom>
              <a:solidFill>
                <a:srgbClr val="0058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0" name="Shape 290"/>
              <p:cNvSpPr/>
              <p:nvPr/>
            </p:nvSpPr>
            <p:spPr>
              <a:xfrm>
                <a:off x="1281102" y="3292414"/>
                <a:ext cx="126204" cy="399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432" y="8982"/>
                    </a:lnTo>
                    <a:lnTo>
                      <a:pt x="1296" y="7439"/>
                    </a:lnTo>
                    <a:lnTo>
                      <a:pt x="3542" y="5758"/>
                    </a:lnTo>
                    <a:lnTo>
                      <a:pt x="5702" y="4353"/>
                    </a:lnTo>
                    <a:lnTo>
                      <a:pt x="9245" y="2948"/>
                    </a:lnTo>
                    <a:lnTo>
                      <a:pt x="12701" y="1818"/>
                    </a:lnTo>
                    <a:lnTo>
                      <a:pt x="16675" y="854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16675" y="20746"/>
                    </a:lnTo>
                    <a:lnTo>
                      <a:pt x="12701" y="19781"/>
                    </a:lnTo>
                    <a:lnTo>
                      <a:pt x="9245" y="18652"/>
                    </a:lnTo>
                    <a:lnTo>
                      <a:pt x="5702" y="17247"/>
                    </a:lnTo>
                    <a:lnTo>
                      <a:pt x="3542" y="15842"/>
                    </a:lnTo>
                    <a:lnTo>
                      <a:pt x="1296" y="14299"/>
                    </a:lnTo>
                    <a:lnTo>
                      <a:pt x="432" y="12618"/>
                    </a:lnTo>
                    <a:lnTo>
                      <a:pt x="0" y="10800"/>
                    </a:lnTo>
                  </a:path>
                </a:pathLst>
              </a:custGeom>
              <a:solidFill>
                <a:srgbClr val="0058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1" name="Shape 291"/>
              <p:cNvSpPr/>
              <p:nvPr/>
            </p:nvSpPr>
            <p:spPr>
              <a:xfrm>
                <a:off x="1600246" y="3290151"/>
                <a:ext cx="126204" cy="4044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1480"/>
                    </a:moveTo>
                    <a:lnTo>
                      <a:pt x="21082" y="13167"/>
                    </a:lnTo>
                    <a:lnTo>
                      <a:pt x="19786" y="14663"/>
                    </a:lnTo>
                    <a:lnTo>
                      <a:pt x="17626" y="16186"/>
                    </a:lnTo>
                    <a:lnTo>
                      <a:pt x="14947" y="17465"/>
                    </a:lnTo>
                    <a:lnTo>
                      <a:pt x="11923" y="18689"/>
                    </a:lnTo>
                    <a:lnTo>
                      <a:pt x="8381" y="19804"/>
                    </a:lnTo>
                    <a:lnTo>
                      <a:pt x="4406" y="20757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4406" y="843"/>
                    </a:lnTo>
                    <a:lnTo>
                      <a:pt x="8381" y="1795"/>
                    </a:lnTo>
                    <a:lnTo>
                      <a:pt x="11923" y="2911"/>
                    </a:lnTo>
                    <a:lnTo>
                      <a:pt x="14947" y="4162"/>
                    </a:lnTo>
                    <a:lnTo>
                      <a:pt x="17626" y="5413"/>
                    </a:lnTo>
                    <a:lnTo>
                      <a:pt x="19786" y="6937"/>
                    </a:lnTo>
                    <a:lnTo>
                      <a:pt x="21082" y="8433"/>
                    </a:lnTo>
                    <a:lnTo>
                      <a:pt x="21600" y="10120"/>
                    </a:lnTo>
                    <a:lnTo>
                      <a:pt x="21600" y="11480"/>
                    </a:lnTo>
                  </a:path>
                </a:pathLst>
              </a:custGeom>
              <a:solidFill>
                <a:srgbClr val="0058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2" name="Shape 292"/>
              <p:cNvSpPr/>
              <p:nvPr/>
            </p:nvSpPr>
            <p:spPr>
              <a:xfrm>
                <a:off x="319144" y="3292414"/>
                <a:ext cx="126203" cy="402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1416"/>
                    </a:moveTo>
                    <a:lnTo>
                      <a:pt x="21166" y="13113"/>
                    </a:lnTo>
                    <a:lnTo>
                      <a:pt x="19865" y="14619"/>
                    </a:lnTo>
                    <a:lnTo>
                      <a:pt x="17610" y="16152"/>
                    </a:lnTo>
                    <a:lnTo>
                      <a:pt x="15007" y="17439"/>
                    </a:lnTo>
                    <a:lnTo>
                      <a:pt x="11884" y="18671"/>
                    </a:lnTo>
                    <a:lnTo>
                      <a:pt x="8328" y="19793"/>
                    </a:lnTo>
                    <a:lnTo>
                      <a:pt x="4337" y="20751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4337" y="712"/>
                    </a:lnTo>
                    <a:lnTo>
                      <a:pt x="8328" y="1670"/>
                    </a:lnTo>
                    <a:lnTo>
                      <a:pt x="11884" y="2792"/>
                    </a:lnTo>
                    <a:lnTo>
                      <a:pt x="15007" y="4052"/>
                    </a:lnTo>
                    <a:lnTo>
                      <a:pt x="17610" y="5311"/>
                    </a:lnTo>
                    <a:lnTo>
                      <a:pt x="19865" y="6844"/>
                    </a:lnTo>
                    <a:lnTo>
                      <a:pt x="21166" y="8350"/>
                    </a:lnTo>
                    <a:lnTo>
                      <a:pt x="21600" y="10047"/>
                    </a:lnTo>
                    <a:lnTo>
                      <a:pt x="21600" y="11416"/>
                    </a:lnTo>
                  </a:path>
                </a:pathLst>
              </a:custGeom>
              <a:solidFill>
                <a:srgbClr val="0058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3" name="Shape 293"/>
              <p:cNvSpPr/>
              <p:nvPr/>
            </p:nvSpPr>
            <p:spPr>
              <a:xfrm>
                <a:off x="0" y="3491539"/>
                <a:ext cx="126203" cy="1365883"/>
              </a:xfrm>
              <a:prstGeom prst="rect">
                <a:avLst/>
              </a:prstGeom>
              <a:solidFill>
                <a:srgbClr val="65CBC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4" name="Shape 294"/>
              <p:cNvSpPr/>
              <p:nvPr/>
            </p:nvSpPr>
            <p:spPr>
              <a:xfrm>
                <a:off x="0" y="3276571"/>
                <a:ext cx="445332" cy="447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38" y="21600"/>
                    </a:moveTo>
                    <a:lnTo>
                      <a:pt x="9721" y="21477"/>
                    </a:lnTo>
                    <a:lnTo>
                      <a:pt x="8580" y="21329"/>
                    </a:lnTo>
                    <a:lnTo>
                      <a:pt x="7589" y="21082"/>
                    </a:lnTo>
                    <a:lnTo>
                      <a:pt x="6572" y="20712"/>
                    </a:lnTo>
                    <a:lnTo>
                      <a:pt x="5555" y="20342"/>
                    </a:lnTo>
                    <a:lnTo>
                      <a:pt x="4687" y="19701"/>
                    </a:lnTo>
                    <a:lnTo>
                      <a:pt x="3918" y="19085"/>
                    </a:lnTo>
                    <a:lnTo>
                      <a:pt x="3149" y="18444"/>
                    </a:lnTo>
                    <a:lnTo>
                      <a:pt x="2405" y="17704"/>
                    </a:lnTo>
                    <a:lnTo>
                      <a:pt x="1761" y="16841"/>
                    </a:lnTo>
                    <a:lnTo>
                      <a:pt x="1265" y="15953"/>
                    </a:lnTo>
                    <a:lnTo>
                      <a:pt x="769" y="14942"/>
                    </a:lnTo>
                    <a:lnTo>
                      <a:pt x="372" y="14055"/>
                    </a:lnTo>
                    <a:lnTo>
                      <a:pt x="124" y="12945"/>
                    </a:lnTo>
                    <a:lnTo>
                      <a:pt x="0" y="11934"/>
                    </a:lnTo>
                    <a:lnTo>
                      <a:pt x="0" y="9666"/>
                    </a:lnTo>
                    <a:lnTo>
                      <a:pt x="124" y="8655"/>
                    </a:lnTo>
                    <a:lnTo>
                      <a:pt x="372" y="7668"/>
                    </a:lnTo>
                    <a:lnTo>
                      <a:pt x="769" y="6658"/>
                    </a:lnTo>
                    <a:lnTo>
                      <a:pt x="1265" y="5647"/>
                    </a:lnTo>
                    <a:lnTo>
                      <a:pt x="1761" y="4784"/>
                    </a:lnTo>
                    <a:lnTo>
                      <a:pt x="2405" y="3896"/>
                    </a:lnTo>
                    <a:lnTo>
                      <a:pt x="3149" y="3156"/>
                    </a:lnTo>
                    <a:lnTo>
                      <a:pt x="3918" y="2515"/>
                    </a:lnTo>
                    <a:lnTo>
                      <a:pt x="4687" y="1898"/>
                    </a:lnTo>
                    <a:lnTo>
                      <a:pt x="5555" y="1381"/>
                    </a:lnTo>
                    <a:lnTo>
                      <a:pt x="6572" y="888"/>
                    </a:lnTo>
                    <a:lnTo>
                      <a:pt x="7589" y="518"/>
                    </a:lnTo>
                    <a:lnTo>
                      <a:pt x="8580" y="271"/>
                    </a:lnTo>
                    <a:lnTo>
                      <a:pt x="9721" y="123"/>
                    </a:lnTo>
                    <a:lnTo>
                      <a:pt x="10738" y="0"/>
                    </a:lnTo>
                    <a:lnTo>
                      <a:pt x="11879" y="123"/>
                    </a:lnTo>
                    <a:lnTo>
                      <a:pt x="13019" y="271"/>
                    </a:lnTo>
                    <a:lnTo>
                      <a:pt x="14036" y="518"/>
                    </a:lnTo>
                    <a:lnTo>
                      <a:pt x="15028" y="888"/>
                    </a:lnTo>
                    <a:lnTo>
                      <a:pt x="15921" y="1381"/>
                    </a:lnTo>
                    <a:lnTo>
                      <a:pt x="16814" y="1898"/>
                    </a:lnTo>
                    <a:lnTo>
                      <a:pt x="17682" y="2515"/>
                    </a:lnTo>
                    <a:lnTo>
                      <a:pt x="18451" y="3156"/>
                    </a:lnTo>
                    <a:lnTo>
                      <a:pt x="19194" y="3896"/>
                    </a:lnTo>
                    <a:lnTo>
                      <a:pt x="19715" y="4784"/>
                    </a:lnTo>
                    <a:lnTo>
                      <a:pt x="20335" y="5647"/>
                    </a:lnTo>
                    <a:lnTo>
                      <a:pt x="20707" y="6658"/>
                    </a:lnTo>
                    <a:lnTo>
                      <a:pt x="21104" y="7668"/>
                    </a:lnTo>
                    <a:lnTo>
                      <a:pt x="21352" y="8655"/>
                    </a:lnTo>
                    <a:lnTo>
                      <a:pt x="21600" y="9666"/>
                    </a:lnTo>
                    <a:lnTo>
                      <a:pt x="21600" y="11934"/>
                    </a:lnTo>
                    <a:lnTo>
                      <a:pt x="21352" y="12945"/>
                    </a:lnTo>
                    <a:lnTo>
                      <a:pt x="21104" y="14055"/>
                    </a:lnTo>
                    <a:lnTo>
                      <a:pt x="20707" y="14942"/>
                    </a:lnTo>
                    <a:lnTo>
                      <a:pt x="20335" y="15953"/>
                    </a:lnTo>
                    <a:lnTo>
                      <a:pt x="19715" y="16841"/>
                    </a:lnTo>
                    <a:lnTo>
                      <a:pt x="19194" y="17704"/>
                    </a:lnTo>
                    <a:lnTo>
                      <a:pt x="18451" y="18444"/>
                    </a:lnTo>
                    <a:lnTo>
                      <a:pt x="17682" y="19085"/>
                    </a:lnTo>
                    <a:lnTo>
                      <a:pt x="16814" y="19701"/>
                    </a:lnTo>
                    <a:lnTo>
                      <a:pt x="15921" y="20342"/>
                    </a:lnTo>
                    <a:lnTo>
                      <a:pt x="15028" y="20712"/>
                    </a:lnTo>
                    <a:lnTo>
                      <a:pt x="14036" y="21082"/>
                    </a:lnTo>
                    <a:lnTo>
                      <a:pt x="13019" y="21329"/>
                    </a:lnTo>
                    <a:lnTo>
                      <a:pt x="11879" y="21477"/>
                    </a:lnTo>
                    <a:lnTo>
                      <a:pt x="10738" y="21600"/>
                    </a:lnTo>
                    <a:close/>
                    <a:moveTo>
                      <a:pt x="10738" y="6164"/>
                    </a:moveTo>
                    <a:lnTo>
                      <a:pt x="9870" y="6288"/>
                    </a:lnTo>
                    <a:lnTo>
                      <a:pt x="8977" y="6534"/>
                    </a:lnTo>
                    <a:lnTo>
                      <a:pt x="8208" y="7027"/>
                    </a:lnTo>
                    <a:lnTo>
                      <a:pt x="7465" y="7545"/>
                    </a:lnTo>
                    <a:lnTo>
                      <a:pt x="6944" y="8162"/>
                    </a:lnTo>
                    <a:lnTo>
                      <a:pt x="6448" y="9049"/>
                    </a:lnTo>
                    <a:lnTo>
                      <a:pt x="6200" y="9912"/>
                    </a:lnTo>
                    <a:lnTo>
                      <a:pt x="6200" y="11688"/>
                    </a:lnTo>
                    <a:lnTo>
                      <a:pt x="6448" y="12575"/>
                    </a:lnTo>
                    <a:lnTo>
                      <a:pt x="6944" y="13438"/>
                    </a:lnTo>
                    <a:lnTo>
                      <a:pt x="7465" y="14055"/>
                    </a:lnTo>
                    <a:lnTo>
                      <a:pt x="8208" y="14696"/>
                    </a:lnTo>
                    <a:lnTo>
                      <a:pt x="8977" y="15066"/>
                    </a:lnTo>
                    <a:lnTo>
                      <a:pt x="9870" y="15312"/>
                    </a:lnTo>
                    <a:lnTo>
                      <a:pt x="10738" y="15436"/>
                    </a:lnTo>
                    <a:lnTo>
                      <a:pt x="11755" y="15312"/>
                    </a:lnTo>
                    <a:lnTo>
                      <a:pt x="12647" y="15066"/>
                    </a:lnTo>
                    <a:lnTo>
                      <a:pt x="13391" y="14696"/>
                    </a:lnTo>
                    <a:lnTo>
                      <a:pt x="14036" y="14055"/>
                    </a:lnTo>
                    <a:lnTo>
                      <a:pt x="14656" y="13438"/>
                    </a:lnTo>
                    <a:lnTo>
                      <a:pt x="15028" y="12575"/>
                    </a:lnTo>
                    <a:lnTo>
                      <a:pt x="15276" y="11688"/>
                    </a:lnTo>
                    <a:lnTo>
                      <a:pt x="15425" y="10800"/>
                    </a:lnTo>
                    <a:lnTo>
                      <a:pt x="15276" y="9912"/>
                    </a:lnTo>
                    <a:lnTo>
                      <a:pt x="15028" y="9049"/>
                    </a:lnTo>
                    <a:lnTo>
                      <a:pt x="14656" y="8162"/>
                    </a:lnTo>
                    <a:lnTo>
                      <a:pt x="14036" y="7545"/>
                    </a:lnTo>
                    <a:lnTo>
                      <a:pt x="13391" y="7027"/>
                    </a:lnTo>
                    <a:lnTo>
                      <a:pt x="12647" y="6534"/>
                    </a:lnTo>
                    <a:lnTo>
                      <a:pt x="11755" y="6288"/>
                    </a:lnTo>
                    <a:lnTo>
                      <a:pt x="10738" y="6164"/>
                    </a:lnTo>
                    <a:close/>
                  </a:path>
                </a:pathLst>
              </a:custGeom>
              <a:solidFill>
                <a:srgbClr val="65CBC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5" name="Shape 295"/>
              <p:cNvSpPr/>
              <p:nvPr/>
            </p:nvSpPr>
            <p:spPr>
              <a:xfrm>
                <a:off x="319144" y="3287885"/>
                <a:ext cx="126203" cy="399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4858" y="716"/>
                    </a:lnTo>
                    <a:lnTo>
                      <a:pt x="8761" y="1846"/>
                    </a:lnTo>
                    <a:lnTo>
                      <a:pt x="12318" y="2975"/>
                    </a:lnTo>
                    <a:lnTo>
                      <a:pt x="15875" y="4353"/>
                    </a:lnTo>
                    <a:lnTo>
                      <a:pt x="18043" y="5758"/>
                    </a:lnTo>
                    <a:lnTo>
                      <a:pt x="20299" y="7301"/>
                    </a:lnTo>
                    <a:lnTo>
                      <a:pt x="21166" y="8982"/>
                    </a:lnTo>
                    <a:lnTo>
                      <a:pt x="21600" y="10827"/>
                    </a:lnTo>
                    <a:lnTo>
                      <a:pt x="21166" y="12618"/>
                    </a:lnTo>
                    <a:lnTo>
                      <a:pt x="20299" y="14299"/>
                    </a:lnTo>
                    <a:lnTo>
                      <a:pt x="18043" y="15842"/>
                    </a:lnTo>
                    <a:lnTo>
                      <a:pt x="15875" y="17274"/>
                    </a:lnTo>
                    <a:lnTo>
                      <a:pt x="12318" y="18680"/>
                    </a:lnTo>
                    <a:lnTo>
                      <a:pt x="8761" y="19781"/>
                    </a:lnTo>
                    <a:lnTo>
                      <a:pt x="4858" y="20773"/>
                    </a:lnTo>
                    <a:lnTo>
                      <a:pt x="0" y="2160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6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297" name="Shape 297"/>
            <p:cNvSpPr/>
            <p:nvPr/>
          </p:nvSpPr>
          <p:spPr>
            <a:xfrm flipH="1">
              <a:off x="1281652" y="1824845"/>
              <a:ext cx="126203" cy="305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123" y="7524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3123" y="13932"/>
                  </a:lnTo>
                  <a:lnTo>
                    <a:pt x="1735" y="13176"/>
                  </a:lnTo>
                  <a:lnTo>
                    <a:pt x="867" y="12456"/>
                  </a:lnTo>
                  <a:lnTo>
                    <a:pt x="0" y="11556"/>
                  </a:lnTo>
                  <a:lnTo>
                    <a:pt x="0" y="9900"/>
                  </a:lnTo>
                  <a:lnTo>
                    <a:pt x="867" y="9144"/>
                  </a:lnTo>
                  <a:lnTo>
                    <a:pt x="1735" y="8244"/>
                  </a:lnTo>
                  <a:lnTo>
                    <a:pt x="3123" y="7524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 3 BLUE">
    <p:bg>
      <p:bgPr>
        <a:solidFill>
          <a:srgbClr val="29A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6" name="Shape 306"/>
          <p:cNvSpPr/>
          <p:nvPr>
            <p:ph type="body" sz="quarter" idx="1"/>
          </p:nvPr>
        </p:nvSpPr>
        <p:spPr>
          <a:xfrm>
            <a:off x="326862" y="3884936"/>
            <a:ext cx="5504101" cy="764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sp>
        <p:nvSpPr>
          <p:cNvPr id="307" name="Shape 307"/>
          <p:cNvSpPr/>
          <p:nvPr>
            <p:ph type="title"/>
          </p:nvPr>
        </p:nvSpPr>
        <p:spPr>
          <a:xfrm>
            <a:off x="307805" y="2025924"/>
            <a:ext cx="5523002" cy="1853702"/>
          </a:xfrm>
          <a:prstGeom prst="rect">
            <a:avLst/>
          </a:prstGeom>
        </p:spPr>
        <p:txBody>
          <a:bodyPr anchor="b"/>
          <a:lstStyle>
            <a:lvl1pPr>
              <a:defRPr sz="3300">
                <a:solidFill>
                  <a:srgbClr val="F5F5F5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grpSp>
        <p:nvGrpSpPr>
          <p:cNvPr id="317" name="Group 317"/>
          <p:cNvGrpSpPr/>
          <p:nvPr/>
        </p:nvGrpSpPr>
        <p:grpSpPr>
          <a:xfrm>
            <a:off x="396435" y="492607"/>
            <a:ext cx="1211349" cy="222563"/>
            <a:chOff x="0" y="0"/>
            <a:chExt cx="1211348" cy="222562"/>
          </a:xfrm>
        </p:grpSpPr>
        <p:sp>
          <p:nvSpPr>
            <p:cNvPr id="308" name="Shape 308"/>
            <p:cNvSpPr/>
            <p:nvPr/>
          </p:nvSpPr>
          <p:spPr>
            <a:xfrm>
              <a:off x="917051" y="50564"/>
              <a:ext cx="99651" cy="171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44" y="0"/>
                  </a:moveTo>
                  <a:cubicBezTo>
                    <a:pt x="16887" y="0"/>
                    <a:pt x="14334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8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8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09" name="Shape 309"/>
            <p:cNvSpPr/>
            <p:nvPr/>
          </p:nvSpPr>
          <p:spPr>
            <a:xfrm>
              <a:off x="169384" y="0"/>
              <a:ext cx="44466" cy="22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1" y="20542"/>
                    <a:pt x="3086" y="20983"/>
                  </a:cubicBezTo>
                  <a:cubicBezTo>
                    <a:pt x="4849" y="21335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0"/>
                    <a:pt x="20719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10" name="Shape 310"/>
            <p:cNvSpPr/>
            <p:nvPr/>
          </p:nvSpPr>
          <p:spPr>
            <a:xfrm>
              <a:off x="230699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1"/>
                    <a:pt x="10800" y="4541"/>
                  </a:cubicBezTo>
                  <a:cubicBezTo>
                    <a:pt x="7158" y="4541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11" name="Shape 311"/>
            <p:cNvSpPr/>
            <p:nvPr/>
          </p:nvSpPr>
          <p:spPr>
            <a:xfrm>
              <a:off x="0" y="45967"/>
              <a:ext cx="152155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1"/>
                    <a:pt x="11057" y="4541"/>
                  </a:cubicBezTo>
                  <a:cubicBezTo>
                    <a:pt x="13114" y="4541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12" name="Shape 312"/>
            <p:cNvSpPr/>
            <p:nvPr/>
          </p:nvSpPr>
          <p:spPr>
            <a:xfrm>
              <a:off x="403916" y="50564"/>
              <a:ext cx="147521" cy="17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6" y="16825"/>
                    <a:pt x="11926" y="17052"/>
                    <a:pt x="10866" y="17052"/>
                  </a:cubicBezTo>
                  <a:cubicBezTo>
                    <a:pt x="9674" y="17052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2"/>
                    <a:pt x="6096" y="1250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2" y="18530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4" y="19895"/>
                  </a:cubicBezTo>
                  <a:cubicBezTo>
                    <a:pt x="20407" y="18530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2"/>
                    <a:pt x="21335" y="1250"/>
                    <a:pt x="20805" y="79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13" name="Shape 313"/>
            <p:cNvSpPr/>
            <p:nvPr/>
          </p:nvSpPr>
          <p:spPr>
            <a:xfrm>
              <a:off x="569468" y="0"/>
              <a:ext cx="158238" cy="222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19"/>
                    <a:pt x="21600" y="2019"/>
                    <a:pt x="21600" y="2019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14" name="Shape 314"/>
            <p:cNvSpPr/>
            <p:nvPr/>
          </p:nvSpPr>
          <p:spPr>
            <a:xfrm>
              <a:off x="744984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39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1"/>
                  </a:moveTo>
                  <a:cubicBezTo>
                    <a:pt x="8163" y="4541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1"/>
                    <a:pt x="10800" y="454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15" name="Shape 315"/>
            <p:cNvSpPr/>
            <p:nvPr/>
          </p:nvSpPr>
          <p:spPr>
            <a:xfrm>
              <a:off x="1023203" y="45967"/>
              <a:ext cx="142959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8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1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7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7" y="7754"/>
                    <a:pt x="11073" y="7975"/>
                  </a:cubicBezTo>
                  <a:cubicBezTo>
                    <a:pt x="7656" y="8418"/>
                    <a:pt x="4921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1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1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16" name="Shape 316"/>
            <p:cNvSpPr/>
            <p:nvPr/>
          </p:nvSpPr>
          <p:spPr>
            <a:xfrm>
              <a:off x="1176876" y="47116"/>
              <a:ext cx="34473" cy="35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7052" y="0"/>
                    <a:pt x="21600" y="4985"/>
                    <a:pt x="21600" y="11077"/>
                  </a:cubicBezTo>
                  <a:cubicBezTo>
                    <a:pt x="21600" y="16615"/>
                    <a:pt x="17052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1"/>
                    <a:pt x="19326" y="11077"/>
                  </a:cubicBezTo>
                  <a:cubicBezTo>
                    <a:pt x="19326" y="6092"/>
                    <a:pt x="15916" y="1661"/>
                    <a:pt x="10800" y="1661"/>
                  </a:cubicBezTo>
                  <a:cubicBezTo>
                    <a:pt x="5684" y="1661"/>
                    <a:pt x="1705" y="6092"/>
                    <a:pt x="1705" y="11077"/>
                  </a:cubicBezTo>
                  <a:cubicBezTo>
                    <a:pt x="1705" y="16061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2" y="17169"/>
                    <a:pt x="6252" y="17169"/>
                    <a:pt x="6252" y="17169"/>
                  </a:cubicBezTo>
                  <a:cubicBezTo>
                    <a:pt x="6252" y="4985"/>
                    <a:pt x="6252" y="4985"/>
                    <a:pt x="6252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1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326" name="Group 326"/>
          <p:cNvGrpSpPr/>
          <p:nvPr/>
        </p:nvGrpSpPr>
        <p:grpSpPr>
          <a:xfrm>
            <a:off x="382604" y="4788939"/>
            <a:ext cx="873849" cy="170180"/>
            <a:chOff x="0" y="0"/>
            <a:chExt cx="873848" cy="170179"/>
          </a:xfrm>
        </p:grpSpPr>
        <p:sp>
          <p:nvSpPr>
            <p:cNvPr id="318" name="Shape 318"/>
            <p:cNvSpPr/>
            <p:nvPr/>
          </p:nvSpPr>
          <p:spPr>
            <a:xfrm>
              <a:off x="686734" y="38662"/>
              <a:ext cx="7570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19" name="Shape 319"/>
            <p:cNvSpPr/>
            <p:nvPr/>
          </p:nvSpPr>
          <p:spPr>
            <a:xfrm>
              <a:off x="126829" y="0"/>
              <a:ext cx="32445" cy="16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20" name="Shape 320"/>
            <p:cNvSpPr/>
            <p:nvPr/>
          </p:nvSpPr>
          <p:spPr>
            <a:xfrm>
              <a:off x="173230" y="35568"/>
              <a:ext cx="116039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21" name="Shape 321"/>
            <p:cNvSpPr/>
            <p:nvPr/>
          </p:nvSpPr>
          <p:spPr>
            <a:xfrm>
              <a:off x="0" y="35568"/>
              <a:ext cx="114578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22" name="Shape 322"/>
            <p:cNvSpPr/>
            <p:nvPr/>
          </p:nvSpPr>
          <p:spPr>
            <a:xfrm>
              <a:off x="301606" y="38662"/>
              <a:ext cx="11136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23" name="Shape 323"/>
            <p:cNvSpPr/>
            <p:nvPr/>
          </p:nvSpPr>
          <p:spPr>
            <a:xfrm>
              <a:off x="426889" y="-1"/>
              <a:ext cx="118963" cy="17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24" name="Shape 324"/>
            <p:cNvSpPr/>
            <p:nvPr/>
          </p:nvSpPr>
          <p:spPr>
            <a:xfrm>
              <a:off x="558359" y="35568"/>
              <a:ext cx="116040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25" name="Shape 325"/>
            <p:cNvSpPr/>
            <p:nvPr/>
          </p:nvSpPr>
          <p:spPr>
            <a:xfrm>
              <a:off x="767163" y="35568"/>
              <a:ext cx="106686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6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3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327" name="Shape 327"/>
          <p:cNvSpPr/>
          <p:nvPr/>
        </p:nvSpPr>
        <p:spPr>
          <a:xfrm>
            <a:off x="285824" y="4772025"/>
            <a:ext cx="1105200" cy="222300"/>
          </a:xfrm>
          <a:prstGeom prst="rect">
            <a:avLst/>
          </a:prstGeom>
          <a:solidFill>
            <a:srgbClr val="29A7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28" name="Shape 328"/>
          <p:cNvSpPr/>
          <p:nvPr/>
        </p:nvSpPr>
        <p:spPr>
          <a:xfrm>
            <a:off x="0" y="4733924"/>
            <a:ext cx="9144000" cy="409502"/>
          </a:xfrm>
          <a:prstGeom prst="rect">
            <a:avLst/>
          </a:prstGeom>
          <a:solidFill>
            <a:srgbClr val="29A7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360" name="Group 360"/>
          <p:cNvGrpSpPr/>
          <p:nvPr/>
        </p:nvGrpSpPr>
        <p:grpSpPr>
          <a:xfrm>
            <a:off x="6554947" y="285749"/>
            <a:ext cx="2369264" cy="4882728"/>
            <a:chOff x="0" y="0"/>
            <a:chExt cx="2369262" cy="4882727"/>
          </a:xfrm>
        </p:grpSpPr>
        <p:grpSp>
          <p:nvGrpSpPr>
            <p:cNvPr id="358" name="Group 358"/>
            <p:cNvGrpSpPr/>
            <p:nvPr/>
          </p:nvGrpSpPr>
          <p:grpSpPr>
            <a:xfrm>
              <a:off x="0" y="0"/>
              <a:ext cx="2369263" cy="4882728"/>
              <a:chOff x="0" y="0"/>
              <a:chExt cx="2369262" cy="4882727"/>
            </a:xfrm>
          </p:grpSpPr>
          <p:sp>
            <p:nvSpPr>
              <p:cNvPr id="329" name="Shape 329"/>
              <p:cNvSpPr/>
              <p:nvPr/>
            </p:nvSpPr>
            <p:spPr>
              <a:xfrm>
                <a:off x="1285628" y="0"/>
                <a:ext cx="445332" cy="4519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550" y="21600"/>
                    </a:moveTo>
                    <a:lnTo>
                      <a:pt x="3025" y="21600"/>
                    </a:lnTo>
                    <a:lnTo>
                      <a:pt x="2405" y="21478"/>
                    </a:lnTo>
                    <a:lnTo>
                      <a:pt x="1885" y="21356"/>
                    </a:lnTo>
                    <a:lnTo>
                      <a:pt x="1265" y="21112"/>
                    </a:lnTo>
                    <a:lnTo>
                      <a:pt x="893" y="20746"/>
                    </a:lnTo>
                    <a:lnTo>
                      <a:pt x="496" y="20233"/>
                    </a:lnTo>
                    <a:lnTo>
                      <a:pt x="248" y="19745"/>
                    </a:lnTo>
                    <a:lnTo>
                      <a:pt x="0" y="19110"/>
                    </a:lnTo>
                    <a:lnTo>
                      <a:pt x="0" y="2489"/>
                    </a:lnTo>
                    <a:lnTo>
                      <a:pt x="248" y="1855"/>
                    </a:lnTo>
                    <a:lnTo>
                      <a:pt x="496" y="1342"/>
                    </a:lnTo>
                    <a:lnTo>
                      <a:pt x="893" y="854"/>
                    </a:lnTo>
                    <a:lnTo>
                      <a:pt x="1265" y="488"/>
                    </a:lnTo>
                    <a:lnTo>
                      <a:pt x="1885" y="244"/>
                    </a:lnTo>
                    <a:lnTo>
                      <a:pt x="2405" y="122"/>
                    </a:lnTo>
                    <a:lnTo>
                      <a:pt x="3025" y="0"/>
                    </a:lnTo>
                    <a:lnTo>
                      <a:pt x="18550" y="0"/>
                    </a:lnTo>
                    <a:lnTo>
                      <a:pt x="19194" y="122"/>
                    </a:lnTo>
                    <a:lnTo>
                      <a:pt x="19691" y="244"/>
                    </a:lnTo>
                    <a:lnTo>
                      <a:pt x="20211" y="488"/>
                    </a:lnTo>
                    <a:lnTo>
                      <a:pt x="20707" y="854"/>
                    </a:lnTo>
                    <a:lnTo>
                      <a:pt x="21079" y="1342"/>
                    </a:lnTo>
                    <a:lnTo>
                      <a:pt x="21327" y="1855"/>
                    </a:lnTo>
                    <a:lnTo>
                      <a:pt x="21600" y="2489"/>
                    </a:lnTo>
                    <a:lnTo>
                      <a:pt x="21600" y="19110"/>
                    </a:lnTo>
                    <a:lnTo>
                      <a:pt x="21327" y="19745"/>
                    </a:lnTo>
                    <a:lnTo>
                      <a:pt x="21079" y="20233"/>
                    </a:lnTo>
                    <a:lnTo>
                      <a:pt x="20707" y="20746"/>
                    </a:lnTo>
                    <a:lnTo>
                      <a:pt x="20211" y="21112"/>
                    </a:lnTo>
                    <a:lnTo>
                      <a:pt x="19691" y="21356"/>
                    </a:lnTo>
                    <a:lnTo>
                      <a:pt x="19194" y="21478"/>
                    </a:lnTo>
                    <a:lnTo>
                      <a:pt x="18550" y="21600"/>
                    </a:lnTo>
                    <a:close/>
                    <a:moveTo>
                      <a:pt x="6175" y="15523"/>
                    </a:moveTo>
                    <a:lnTo>
                      <a:pt x="15400" y="15523"/>
                    </a:lnTo>
                    <a:lnTo>
                      <a:pt x="15400" y="6077"/>
                    </a:lnTo>
                    <a:lnTo>
                      <a:pt x="6175" y="6077"/>
                    </a:lnTo>
                    <a:lnTo>
                      <a:pt x="6175" y="15523"/>
                    </a:ln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0" name="Shape 330"/>
              <p:cNvSpPr/>
              <p:nvPr/>
            </p:nvSpPr>
            <p:spPr>
              <a:xfrm>
                <a:off x="319144" y="1267182"/>
                <a:ext cx="447584" cy="445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12" y="21600"/>
                    </a:moveTo>
                    <a:lnTo>
                      <a:pt x="9677" y="21600"/>
                    </a:lnTo>
                    <a:lnTo>
                      <a:pt x="8665" y="21476"/>
                    </a:lnTo>
                    <a:lnTo>
                      <a:pt x="7529" y="21228"/>
                    </a:lnTo>
                    <a:lnTo>
                      <a:pt x="6640" y="20855"/>
                    </a:lnTo>
                    <a:lnTo>
                      <a:pt x="5653" y="20334"/>
                    </a:lnTo>
                    <a:lnTo>
                      <a:pt x="4764" y="19837"/>
                    </a:lnTo>
                    <a:lnTo>
                      <a:pt x="3876" y="19192"/>
                    </a:lnTo>
                    <a:lnTo>
                      <a:pt x="3135" y="18447"/>
                    </a:lnTo>
                    <a:lnTo>
                      <a:pt x="2493" y="17677"/>
                    </a:lnTo>
                    <a:lnTo>
                      <a:pt x="1876" y="16932"/>
                    </a:lnTo>
                    <a:lnTo>
                      <a:pt x="1234" y="16039"/>
                    </a:lnTo>
                    <a:lnTo>
                      <a:pt x="864" y="15021"/>
                    </a:lnTo>
                    <a:lnTo>
                      <a:pt x="494" y="14028"/>
                    </a:lnTo>
                    <a:lnTo>
                      <a:pt x="222" y="13010"/>
                    </a:lnTo>
                    <a:lnTo>
                      <a:pt x="123" y="11892"/>
                    </a:lnTo>
                    <a:lnTo>
                      <a:pt x="0" y="10874"/>
                    </a:lnTo>
                    <a:lnTo>
                      <a:pt x="123" y="9732"/>
                    </a:lnTo>
                    <a:lnTo>
                      <a:pt x="222" y="8590"/>
                    </a:lnTo>
                    <a:lnTo>
                      <a:pt x="494" y="7572"/>
                    </a:lnTo>
                    <a:lnTo>
                      <a:pt x="864" y="6579"/>
                    </a:lnTo>
                    <a:lnTo>
                      <a:pt x="1234" y="5685"/>
                    </a:lnTo>
                    <a:lnTo>
                      <a:pt x="1876" y="4792"/>
                    </a:lnTo>
                    <a:lnTo>
                      <a:pt x="2493" y="3923"/>
                    </a:lnTo>
                    <a:lnTo>
                      <a:pt x="3135" y="3153"/>
                    </a:lnTo>
                    <a:lnTo>
                      <a:pt x="3876" y="2532"/>
                    </a:lnTo>
                    <a:lnTo>
                      <a:pt x="4764" y="1887"/>
                    </a:lnTo>
                    <a:lnTo>
                      <a:pt x="5653" y="1266"/>
                    </a:lnTo>
                    <a:lnTo>
                      <a:pt x="6640" y="894"/>
                    </a:lnTo>
                    <a:lnTo>
                      <a:pt x="7529" y="521"/>
                    </a:lnTo>
                    <a:lnTo>
                      <a:pt x="8665" y="248"/>
                    </a:lnTo>
                    <a:lnTo>
                      <a:pt x="9677" y="0"/>
                    </a:lnTo>
                    <a:lnTo>
                      <a:pt x="11923" y="0"/>
                    </a:lnTo>
                    <a:lnTo>
                      <a:pt x="12935" y="248"/>
                    </a:lnTo>
                    <a:lnTo>
                      <a:pt x="13947" y="521"/>
                    </a:lnTo>
                    <a:lnTo>
                      <a:pt x="14959" y="894"/>
                    </a:lnTo>
                    <a:lnTo>
                      <a:pt x="15947" y="1266"/>
                    </a:lnTo>
                    <a:lnTo>
                      <a:pt x="16836" y="1887"/>
                    </a:lnTo>
                    <a:lnTo>
                      <a:pt x="17724" y="2532"/>
                    </a:lnTo>
                    <a:lnTo>
                      <a:pt x="18465" y="3153"/>
                    </a:lnTo>
                    <a:lnTo>
                      <a:pt x="19107" y="3923"/>
                    </a:lnTo>
                    <a:lnTo>
                      <a:pt x="19724" y="4792"/>
                    </a:lnTo>
                    <a:lnTo>
                      <a:pt x="20217" y="5685"/>
                    </a:lnTo>
                    <a:lnTo>
                      <a:pt x="20736" y="6579"/>
                    </a:lnTo>
                    <a:lnTo>
                      <a:pt x="21106" y="7572"/>
                    </a:lnTo>
                    <a:lnTo>
                      <a:pt x="21378" y="8590"/>
                    </a:lnTo>
                    <a:lnTo>
                      <a:pt x="21477" y="9732"/>
                    </a:lnTo>
                    <a:lnTo>
                      <a:pt x="21600" y="10874"/>
                    </a:lnTo>
                    <a:lnTo>
                      <a:pt x="21477" y="11892"/>
                    </a:lnTo>
                    <a:lnTo>
                      <a:pt x="21378" y="13010"/>
                    </a:lnTo>
                    <a:lnTo>
                      <a:pt x="21106" y="14028"/>
                    </a:lnTo>
                    <a:lnTo>
                      <a:pt x="20736" y="15021"/>
                    </a:lnTo>
                    <a:lnTo>
                      <a:pt x="20217" y="16039"/>
                    </a:lnTo>
                    <a:lnTo>
                      <a:pt x="19724" y="16932"/>
                    </a:lnTo>
                    <a:lnTo>
                      <a:pt x="19107" y="17677"/>
                    </a:lnTo>
                    <a:lnTo>
                      <a:pt x="18465" y="18447"/>
                    </a:lnTo>
                    <a:lnTo>
                      <a:pt x="17724" y="19192"/>
                    </a:lnTo>
                    <a:lnTo>
                      <a:pt x="16836" y="19837"/>
                    </a:lnTo>
                    <a:lnTo>
                      <a:pt x="15947" y="20334"/>
                    </a:lnTo>
                    <a:lnTo>
                      <a:pt x="14959" y="20855"/>
                    </a:lnTo>
                    <a:lnTo>
                      <a:pt x="13947" y="21228"/>
                    </a:lnTo>
                    <a:lnTo>
                      <a:pt x="12935" y="21476"/>
                    </a:lnTo>
                    <a:lnTo>
                      <a:pt x="11923" y="21600"/>
                    </a:lnTo>
                    <a:lnTo>
                      <a:pt x="10812" y="21600"/>
                    </a:lnTo>
                    <a:close/>
                    <a:moveTo>
                      <a:pt x="10812" y="6207"/>
                    </a:moveTo>
                    <a:lnTo>
                      <a:pt x="9924" y="6306"/>
                    </a:lnTo>
                    <a:lnTo>
                      <a:pt x="9035" y="6579"/>
                    </a:lnTo>
                    <a:lnTo>
                      <a:pt x="8146" y="6952"/>
                    </a:lnTo>
                    <a:lnTo>
                      <a:pt x="7529" y="7572"/>
                    </a:lnTo>
                    <a:lnTo>
                      <a:pt x="6912" y="8218"/>
                    </a:lnTo>
                    <a:lnTo>
                      <a:pt x="6542" y="8963"/>
                    </a:lnTo>
                    <a:lnTo>
                      <a:pt x="6270" y="9856"/>
                    </a:lnTo>
                    <a:lnTo>
                      <a:pt x="6147" y="10874"/>
                    </a:lnTo>
                    <a:lnTo>
                      <a:pt x="6270" y="11743"/>
                    </a:lnTo>
                    <a:lnTo>
                      <a:pt x="6542" y="12637"/>
                    </a:lnTo>
                    <a:lnTo>
                      <a:pt x="6912" y="13382"/>
                    </a:lnTo>
                    <a:lnTo>
                      <a:pt x="7529" y="14152"/>
                    </a:lnTo>
                    <a:lnTo>
                      <a:pt x="8146" y="14648"/>
                    </a:lnTo>
                    <a:lnTo>
                      <a:pt x="9035" y="15170"/>
                    </a:lnTo>
                    <a:lnTo>
                      <a:pt x="9924" y="15418"/>
                    </a:lnTo>
                    <a:lnTo>
                      <a:pt x="11676" y="15418"/>
                    </a:lnTo>
                    <a:lnTo>
                      <a:pt x="12565" y="15170"/>
                    </a:lnTo>
                    <a:lnTo>
                      <a:pt x="13305" y="14648"/>
                    </a:lnTo>
                    <a:lnTo>
                      <a:pt x="14071" y="14152"/>
                    </a:lnTo>
                    <a:lnTo>
                      <a:pt x="14564" y="13382"/>
                    </a:lnTo>
                    <a:lnTo>
                      <a:pt x="15058" y="12637"/>
                    </a:lnTo>
                    <a:lnTo>
                      <a:pt x="15330" y="11743"/>
                    </a:lnTo>
                    <a:lnTo>
                      <a:pt x="15453" y="10874"/>
                    </a:lnTo>
                    <a:lnTo>
                      <a:pt x="15330" y="9856"/>
                    </a:lnTo>
                    <a:lnTo>
                      <a:pt x="15058" y="8963"/>
                    </a:lnTo>
                    <a:lnTo>
                      <a:pt x="14564" y="8218"/>
                    </a:lnTo>
                    <a:lnTo>
                      <a:pt x="14071" y="7572"/>
                    </a:lnTo>
                    <a:lnTo>
                      <a:pt x="13305" y="6952"/>
                    </a:lnTo>
                    <a:lnTo>
                      <a:pt x="12565" y="6579"/>
                    </a:lnTo>
                    <a:lnTo>
                      <a:pt x="11676" y="6306"/>
                    </a:lnTo>
                    <a:lnTo>
                      <a:pt x="10812" y="6207"/>
                    </a:ln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1" name="Shape 331"/>
              <p:cNvSpPr/>
              <p:nvPr/>
            </p:nvSpPr>
            <p:spPr>
              <a:xfrm>
                <a:off x="1602509" y="2271877"/>
                <a:ext cx="766713" cy="4474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7" y="21600"/>
                    </a:moveTo>
                    <a:lnTo>
                      <a:pt x="10432" y="21501"/>
                    </a:lnTo>
                    <a:lnTo>
                      <a:pt x="10144" y="21378"/>
                    </a:lnTo>
                    <a:lnTo>
                      <a:pt x="9840" y="21106"/>
                    </a:lnTo>
                    <a:lnTo>
                      <a:pt x="9552" y="20612"/>
                    </a:lnTo>
                    <a:lnTo>
                      <a:pt x="519" y="5283"/>
                    </a:lnTo>
                    <a:lnTo>
                      <a:pt x="216" y="4542"/>
                    </a:lnTo>
                    <a:lnTo>
                      <a:pt x="72" y="3777"/>
                    </a:lnTo>
                    <a:lnTo>
                      <a:pt x="0" y="2765"/>
                    </a:lnTo>
                    <a:lnTo>
                      <a:pt x="144" y="1876"/>
                    </a:lnTo>
                    <a:lnTo>
                      <a:pt x="447" y="1135"/>
                    </a:lnTo>
                    <a:lnTo>
                      <a:pt x="808" y="494"/>
                    </a:lnTo>
                    <a:lnTo>
                      <a:pt x="1327" y="123"/>
                    </a:lnTo>
                    <a:lnTo>
                      <a:pt x="1832" y="0"/>
                    </a:lnTo>
                    <a:lnTo>
                      <a:pt x="19768" y="0"/>
                    </a:lnTo>
                    <a:lnTo>
                      <a:pt x="20359" y="123"/>
                    </a:lnTo>
                    <a:lnTo>
                      <a:pt x="20792" y="494"/>
                    </a:lnTo>
                    <a:lnTo>
                      <a:pt x="21167" y="1135"/>
                    </a:lnTo>
                    <a:lnTo>
                      <a:pt x="21456" y="1876"/>
                    </a:lnTo>
                    <a:lnTo>
                      <a:pt x="21600" y="2765"/>
                    </a:lnTo>
                    <a:lnTo>
                      <a:pt x="21528" y="3777"/>
                    </a:lnTo>
                    <a:lnTo>
                      <a:pt x="21384" y="4542"/>
                    </a:lnTo>
                    <a:lnTo>
                      <a:pt x="21095" y="5283"/>
                    </a:lnTo>
                    <a:lnTo>
                      <a:pt x="12048" y="20612"/>
                    </a:lnTo>
                    <a:lnTo>
                      <a:pt x="11832" y="21106"/>
                    </a:lnTo>
                    <a:lnTo>
                      <a:pt x="11471" y="21378"/>
                    </a:lnTo>
                    <a:lnTo>
                      <a:pt x="11168" y="21501"/>
                    </a:lnTo>
                    <a:lnTo>
                      <a:pt x="10807" y="21600"/>
                    </a:lnTo>
                    <a:close/>
                    <a:moveTo>
                      <a:pt x="6175" y="6147"/>
                    </a:moveTo>
                    <a:lnTo>
                      <a:pt x="10807" y="14071"/>
                    </a:lnTo>
                    <a:lnTo>
                      <a:pt x="15439" y="6147"/>
                    </a:lnTo>
                    <a:lnTo>
                      <a:pt x="6175" y="6147"/>
                    </a:ln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2" name="Shape 332"/>
              <p:cNvSpPr/>
              <p:nvPr/>
            </p:nvSpPr>
            <p:spPr>
              <a:xfrm>
                <a:off x="319144" y="3493806"/>
                <a:ext cx="126203" cy="1363633"/>
              </a:xfrm>
              <a:prstGeom prst="rect">
                <a:avLst/>
              </a:pr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3" name="Shape 333"/>
              <p:cNvSpPr/>
              <p:nvPr/>
            </p:nvSpPr>
            <p:spPr>
              <a:xfrm>
                <a:off x="319144" y="1491202"/>
                <a:ext cx="126203" cy="974856"/>
              </a:xfrm>
              <a:prstGeom prst="rect">
                <a:avLst/>
              </a:pr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4" name="Shape 334"/>
              <p:cNvSpPr/>
              <p:nvPr/>
            </p:nvSpPr>
            <p:spPr>
              <a:xfrm>
                <a:off x="766390" y="1597556"/>
                <a:ext cx="635507" cy="766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992" y="9480"/>
                    </a:moveTo>
                    <a:lnTo>
                      <a:pt x="21513" y="10057"/>
                    </a:lnTo>
                    <a:lnTo>
                      <a:pt x="21600" y="10432"/>
                    </a:lnTo>
                    <a:lnTo>
                      <a:pt x="21600" y="11168"/>
                    </a:lnTo>
                    <a:lnTo>
                      <a:pt x="21426" y="11456"/>
                    </a:lnTo>
                    <a:lnTo>
                      <a:pt x="21252" y="11745"/>
                    </a:lnTo>
                    <a:lnTo>
                      <a:pt x="20992" y="12048"/>
                    </a:lnTo>
                    <a:lnTo>
                      <a:pt x="10183" y="21008"/>
                    </a:lnTo>
                    <a:lnTo>
                      <a:pt x="9836" y="21297"/>
                    </a:lnTo>
                    <a:lnTo>
                      <a:pt x="9471" y="21441"/>
                    </a:lnTo>
                    <a:lnTo>
                      <a:pt x="9036" y="21528"/>
                    </a:lnTo>
                    <a:lnTo>
                      <a:pt x="8689" y="21600"/>
                    </a:lnTo>
                    <a:lnTo>
                      <a:pt x="8237" y="21528"/>
                    </a:lnTo>
                    <a:lnTo>
                      <a:pt x="7802" y="21441"/>
                    </a:lnTo>
                    <a:lnTo>
                      <a:pt x="7437" y="21297"/>
                    </a:lnTo>
                    <a:lnTo>
                      <a:pt x="7090" y="21008"/>
                    </a:lnTo>
                    <a:lnTo>
                      <a:pt x="0" y="15121"/>
                    </a:lnTo>
                    <a:lnTo>
                      <a:pt x="0" y="6464"/>
                    </a:lnTo>
                    <a:lnTo>
                      <a:pt x="7090" y="519"/>
                    </a:lnTo>
                    <a:lnTo>
                      <a:pt x="7437" y="303"/>
                    </a:lnTo>
                    <a:lnTo>
                      <a:pt x="7802" y="144"/>
                    </a:lnTo>
                    <a:lnTo>
                      <a:pt x="8237" y="86"/>
                    </a:lnTo>
                    <a:lnTo>
                      <a:pt x="8689" y="0"/>
                    </a:lnTo>
                    <a:lnTo>
                      <a:pt x="9036" y="86"/>
                    </a:lnTo>
                    <a:lnTo>
                      <a:pt x="9471" y="144"/>
                    </a:lnTo>
                    <a:lnTo>
                      <a:pt x="9836" y="303"/>
                    </a:lnTo>
                    <a:lnTo>
                      <a:pt x="10183" y="519"/>
                    </a:lnTo>
                    <a:lnTo>
                      <a:pt x="20992" y="9480"/>
                    </a:lnTo>
                    <a:close/>
                    <a:moveTo>
                      <a:pt x="8689" y="17185"/>
                    </a:moveTo>
                    <a:lnTo>
                      <a:pt x="16387" y="10807"/>
                    </a:lnTo>
                    <a:lnTo>
                      <a:pt x="8689" y="4329"/>
                    </a:lnTo>
                    <a:lnTo>
                      <a:pt x="886" y="10807"/>
                    </a:lnTo>
                    <a:lnTo>
                      <a:pt x="8689" y="17185"/>
                    </a:ln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5" name="Shape 335"/>
              <p:cNvSpPr/>
              <p:nvPr/>
            </p:nvSpPr>
            <p:spPr>
              <a:xfrm>
                <a:off x="640550" y="1491202"/>
                <a:ext cx="126203" cy="974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23" y="9818"/>
                    </a:moveTo>
                    <a:lnTo>
                      <a:pt x="1735" y="10045"/>
                    </a:lnTo>
                    <a:lnTo>
                      <a:pt x="867" y="10329"/>
                    </a:lnTo>
                    <a:lnTo>
                      <a:pt x="0" y="10567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7446"/>
                    </a:lnTo>
                    <a:lnTo>
                      <a:pt x="3123" y="9818"/>
                    </a:lnTo>
                    <a:close/>
                    <a:moveTo>
                      <a:pt x="867" y="11373"/>
                    </a:moveTo>
                    <a:lnTo>
                      <a:pt x="1735" y="11600"/>
                    </a:lnTo>
                    <a:lnTo>
                      <a:pt x="3123" y="11839"/>
                    </a:lnTo>
                    <a:lnTo>
                      <a:pt x="21600" y="14256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1089"/>
                    </a:lnTo>
                    <a:lnTo>
                      <a:pt x="867" y="11373"/>
                    </a:ln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6" name="Shape 336"/>
              <p:cNvSpPr/>
              <p:nvPr/>
            </p:nvSpPr>
            <p:spPr>
              <a:xfrm>
                <a:off x="640550" y="1828364"/>
                <a:ext cx="126203" cy="3050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123" y="7524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3123" y="13932"/>
                    </a:lnTo>
                    <a:lnTo>
                      <a:pt x="1735" y="13176"/>
                    </a:lnTo>
                    <a:lnTo>
                      <a:pt x="867" y="12456"/>
                    </a:lnTo>
                    <a:lnTo>
                      <a:pt x="0" y="11556"/>
                    </a:lnTo>
                    <a:lnTo>
                      <a:pt x="0" y="9900"/>
                    </a:lnTo>
                    <a:lnTo>
                      <a:pt x="867" y="9144"/>
                    </a:lnTo>
                    <a:lnTo>
                      <a:pt x="1735" y="8244"/>
                    </a:lnTo>
                    <a:lnTo>
                      <a:pt x="3123" y="7524"/>
                    </a:lnTo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7" name="Shape 337"/>
              <p:cNvSpPr/>
              <p:nvPr/>
            </p:nvSpPr>
            <p:spPr>
              <a:xfrm>
                <a:off x="959695" y="2301296"/>
                <a:ext cx="126204" cy="2556047"/>
              </a:xfrm>
              <a:prstGeom prst="rect">
                <a:avLst/>
              </a:pr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8" name="Shape 338"/>
              <p:cNvSpPr/>
              <p:nvPr/>
            </p:nvSpPr>
            <p:spPr>
              <a:xfrm>
                <a:off x="1281102" y="389205"/>
                <a:ext cx="126204" cy="3101785"/>
              </a:xfrm>
              <a:prstGeom prst="rect">
                <a:avLst/>
              </a:pr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9" name="Shape 339"/>
              <p:cNvSpPr/>
              <p:nvPr/>
            </p:nvSpPr>
            <p:spPr>
              <a:xfrm>
                <a:off x="1281102" y="3493806"/>
                <a:ext cx="126204" cy="1363633"/>
              </a:xfrm>
              <a:prstGeom prst="rect">
                <a:avLst/>
              </a:pr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0" name="Shape 340"/>
              <p:cNvSpPr/>
              <p:nvPr/>
            </p:nvSpPr>
            <p:spPr>
              <a:xfrm>
                <a:off x="1600246" y="389205"/>
                <a:ext cx="126204" cy="3101785"/>
              </a:xfrm>
              <a:prstGeom prst="rect">
                <a:avLst/>
              </a:pr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1" name="Shape 341"/>
              <p:cNvSpPr/>
              <p:nvPr/>
            </p:nvSpPr>
            <p:spPr>
              <a:xfrm>
                <a:off x="2243060" y="2337501"/>
                <a:ext cx="126203" cy="2519827"/>
              </a:xfrm>
              <a:prstGeom prst="rect">
                <a:avLst/>
              </a:pr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2" name="Shape 342"/>
              <p:cNvSpPr/>
              <p:nvPr/>
            </p:nvSpPr>
            <p:spPr>
              <a:xfrm>
                <a:off x="1281102" y="3269786"/>
                <a:ext cx="447584" cy="4474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lnTo>
                      <a:pt x="9666" y="21477"/>
                    </a:lnTo>
                    <a:lnTo>
                      <a:pt x="8655" y="21329"/>
                    </a:lnTo>
                    <a:lnTo>
                      <a:pt x="7545" y="21082"/>
                    </a:lnTo>
                    <a:lnTo>
                      <a:pt x="6534" y="20712"/>
                    </a:lnTo>
                    <a:lnTo>
                      <a:pt x="5647" y="20219"/>
                    </a:lnTo>
                    <a:lnTo>
                      <a:pt x="4759" y="19701"/>
                    </a:lnTo>
                    <a:lnTo>
                      <a:pt x="3896" y="19085"/>
                    </a:lnTo>
                    <a:lnTo>
                      <a:pt x="3131" y="18444"/>
                    </a:lnTo>
                    <a:lnTo>
                      <a:pt x="2515" y="17704"/>
                    </a:lnTo>
                    <a:lnTo>
                      <a:pt x="1874" y="16841"/>
                    </a:lnTo>
                    <a:lnTo>
                      <a:pt x="1233" y="15953"/>
                    </a:lnTo>
                    <a:lnTo>
                      <a:pt x="863" y="14942"/>
                    </a:lnTo>
                    <a:lnTo>
                      <a:pt x="493" y="14055"/>
                    </a:lnTo>
                    <a:lnTo>
                      <a:pt x="247" y="12945"/>
                    </a:lnTo>
                    <a:lnTo>
                      <a:pt x="0" y="11934"/>
                    </a:lnTo>
                    <a:lnTo>
                      <a:pt x="0" y="9666"/>
                    </a:lnTo>
                    <a:lnTo>
                      <a:pt x="247" y="8655"/>
                    </a:lnTo>
                    <a:lnTo>
                      <a:pt x="493" y="7668"/>
                    </a:lnTo>
                    <a:lnTo>
                      <a:pt x="863" y="6658"/>
                    </a:lnTo>
                    <a:lnTo>
                      <a:pt x="1233" y="5647"/>
                    </a:lnTo>
                    <a:lnTo>
                      <a:pt x="1874" y="4784"/>
                    </a:lnTo>
                    <a:lnTo>
                      <a:pt x="2515" y="3896"/>
                    </a:lnTo>
                    <a:lnTo>
                      <a:pt x="3131" y="3156"/>
                    </a:lnTo>
                    <a:lnTo>
                      <a:pt x="3896" y="2515"/>
                    </a:lnTo>
                    <a:lnTo>
                      <a:pt x="4759" y="1898"/>
                    </a:lnTo>
                    <a:lnTo>
                      <a:pt x="5647" y="1381"/>
                    </a:lnTo>
                    <a:lnTo>
                      <a:pt x="6534" y="888"/>
                    </a:lnTo>
                    <a:lnTo>
                      <a:pt x="7545" y="518"/>
                    </a:lnTo>
                    <a:lnTo>
                      <a:pt x="8655" y="271"/>
                    </a:lnTo>
                    <a:lnTo>
                      <a:pt x="9666" y="123"/>
                    </a:lnTo>
                    <a:lnTo>
                      <a:pt x="10800" y="0"/>
                    </a:lnTo>
                    <a:lnTo>
                      <a:pt x="11811" y="123"/>
                    </a:lnTo>
                    <a:lnTo>
                      <a:pt x="12920" y="271"/>
                    </a:lnTo>
                    <a:lnTo>
                      <a:pt x="13932" y="518"/>
                    </a:lnTo>
                    <a:lnTo>
                      <a:pt x="14942" y="888"/>
                    </a:lnTo>
                    <a:lnTo>
                      <a:pt x="15805" y="1257"/>
                    </a:lnTo>
                    <a:lnTo>
                      <a:pt x="16693" y="1898"/>
                    </a:lnTo>
                    <a:lnTo>
                      <a:pt x="17581" y="2515"/>
                    </a:lnTo>
                    <a:lnTo>
                      <a:pt x="18444" y="3156"/>
                    </a:lnTo>
                    <a:lnTo>
                      <a:pt x="19085" y="4019"/>
                    </a:lnTo>
                    <a:lnTo>
                      <a:pt x="19701" y="4907"/>
                    </a:lnTo>
                    <a:lnTo>
                      <a:pt x="20342" y="5770"/>
                    </a:lnTo>
                    <a:lnTo>
                      <a:pt x="20712" y="6658"/>
                    </a:lnTo>
                    <a:lnTo>
                      <a:pt x="21082" y="7668"/>
                    </a:lnTo>
                    <a:lnTo>
                      <a:pt x="21329" y="8655"/>
                    </a:lnTo>
                    <a:lnTo>
                      <a:pt x="21477" y="9789"/>
                    </a:lnTo>
                    <a:lnTo>
                      <a:pt x="21600" y="10800"/>
                    </a:lnTo>
                    <a:lnTo>
                      <a:pt x="21477" y="11934"/>
                    </a:lnTo>
                    <a:lnTo>
                      <a:pt x="21329" y="12945"/>
                    </a:lnTo>
                    <a:lnTo>
                      <a:pt x="21082" y="13932"/>
                    </a:lnTo>
                    <a:lnTo>
                      <a:pt x="20712" y="14942"/>
                    </a:lnTo>
                    <a:lnTo>
                      <a:pt x="20342" y="15830"/>
                    </a:lnTo>
                    <a:lnTo>
                      <a:pt x="19701" y="16841"/>
                    </a:lnTo>
                    <a:lnTo>
                      <a:pt x="19085" y="17581"/>
                    </a:lnTo>
                    <a:lnTo>
                      <a:pt x="18444" y="18444"/>
                    </a:lnTo>
                    <a:lnTo>
                      <a:pt x="17581" y="19085"/>
                    </a:lnTo>
                    <a:lnTo>
                      <a:pt x="16693" y="19701"/>
                    </a:lnTo>
                    <a:lnTo>
                      <a:pt x="15805" y="20342"/>
                    </a:lnTo>
                    <a:lnTo>
                      <a:pt x="14942" y="20712"/>
                    </a:lnTo>
                    <a:lnTo>
                      <a:pt x="13932" y="21082"/>
                    </a:lnTo>
                    <a:lnTo>
                      <a:pt x="12920" y="21329"/>
                    </a:lnTo>
                    <a:lnTo>
                      <a:pt x="11811" y="21477"/>
                    </a:lnTo>
                    <a:lnTo>
                      <a:pt x="10800" y="21600"/>
                    </a:lnTo>
                    <a:close/>
                    <a:moveTo>
                      <a:pt x="10800" y="6164"/>
                    </a:moveTo>
                    <a:lnTo>
                      <a:pt x="9789" y="6288"/>
                    </a:lnTo>
                    <a:lnTo>
                      <a:pt x="8926" y="6534"/>
                    </a:lnTo>
                    <a:lnTo>
                      <a:pt x="8162" y="7027"/>
                    </a:lnTo>
                    <a:lnTo>
                      <a:pt x="7545" y="7545"/>
                    </a:lnTo>
                    <a:lnTo>
                      <a:pt x="6904" y="8285"/>
                    </a:lnTo>
                    <a:lnTo>
                      <a:pt x="6534" y="9049"/>
                    </a:lnTo>
                    <a:lnTo>
                      <a:pt x="6263" y="9912"/>
                    </a:lnTo>
                    <a:lnTo>
                      <a:pt x="6164" y="10800"/>
                    </a:lnTo>
                    <a:lnTo>
                      <a:pt x="6263" y="11688"/>
                    </a:lnTo>
                    <a:lnTo>
                      <a:pt x="6534" y="12575"/>
                    </a:lnTo>
                    <a:lnTo>
                      <a:pt x="6904" y="13438"/>
                    </a:lnTo>
                    <a:lnTo>
                      <a:pt x="7545" y="14055"/>
                    </a:lnTo>
                    <a:lnTo>
                      <a:pt x="8162" y="14696"/>
                    </a:lnTo>
                    <a:lnTo>
                      <a:pt x="8926" y="15066"/>
                    </a:lnTo>
                    <a:lnTo>
                      <a:pt x="9789" y="15312"/>
                    </a:lnTo>
                    <a:lnTo>
                      <a:pt x="10800" y="15436"/>
                    </a:lnTo>
                    <a:lnTo>
                      <a:pt x="11663" y="15312"/>
                    </a:lnTo>
                    <a:lnTo>
                      <a:pt x="12551" y="15066"/>
                    </a:lnTo>
                    <a:lnTo>
                      <a:pt x="13290" y="14696"/>
                    </a:lnTo>
                    <a:lnTo>
                      <a:pt x="14055" y="14055"/>
                    </a:lnTo>
                    <a:lnTo>
                      <a:pt x="14573" y="13315"/>
                    </a:lnTo>
                    <a:lnTo>
                      <a:pt x="15066" y="12575"/>
                    </a:lnTo>
                    <a:lnTo>
                      <a:pt x="15312" y="11688"/>
                    </a:lnTo>
                    <a:lnTo>
                      <a:pt x="15436" y="10800"/>
                    </a:lnTo>
                    <a:lnTo>
                      <a:pt x="15312" y="9912"/>
                    </a:lnTo>
                    <a:lnTo>
                      <a:pt x="15066" y="9049"/>
                    </a:lnTo>
                    <a:lnTo>
                      <a:pt x="14573" y="8285"/>
                    </a:lnTo>
                    <a:lnTo>
                      <a:pt x="14055" y="7545"/>
                    </a:lnTo>
                    <a:lnTo>
                      <a:pt x="13290" y="6929"/>
                    </a:lnTo>
                    <a:lnTo>
                      <a:pt x="12551" y="6534"/>
                    </a:lnTo>
                    <a:lnTo>
                      <a:pt x="11663" y="6288"/>
                    </a:lnTo>
                    <a:lnTo>
                      <a:pt x="10800" y="6164"/>
                    </a:ln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3" name="Shape 343"/>
              <p:cNvSpPr/>
              <p:nvPr/>
            </p:nvSpPr>
            <p:spPr>
              <a:xfrm>
                <a:off x="319144" y="2242462"/>
                <a:ext cx="447584" cy="447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12" y="21600"/>
                    </a:moveTo>
                    <a:lnTo>
                      <a:pt x="9677" y="21501"/>
                    </a:lnTo>
                    <a:lnTo>
                      <a:pt x="8665" y="21378"/>
                    </a:lnTo>
                    <a:lnTo>
                      <a:pt x="7529" y="21106"/>
                    </a:lnTo>
                    <a:lnTo>
                      <a:pt x="6640" y="20736"/>
                    </a:lnTo>
                    <a:lnTo>
                      <a:pt x="5653" y="20217"/>
                    </a:lnTo>
                    <a:lnTo>
                      <a:pt x="4764" y="19724"/>
                    </a:lnTo>
                    <a:lnTo>
                      <a:pt x="3876" y="19107"/>
                    </a:lnTo>
                    <a:lnTo>
                      <a:pt x="3135" y="18341"/>
                    </a:lnTo>
                    <a:lnTo>
                      <a:pt x="2493" y="17601"/>
                    </a:lnTo>
                    <a:lnTo>
                      <a:pt x="1876" y="16836"/>
                    </a:lnTo>
                    <a:lnTo>
                      <a:pt x="1234" y="15947"/>
                    </a:lnTo>
                    <a:lnTo>
                      <a:pt x="864" y="14959"/>
                    </a:lnTo>
                    <a:lnTo>
                      <a:pt x="494" y="13947"/>
                    </a:lnTo>
                    <a:lnTo>
                      <a:pt x="222" y="12960"/>
                    </a:lnTo>
                    <a:lnTo>
                      <a:pt x="123" y="11948"/>
                    </a:lnTo>
                    <a:lnTo>
                      <a:pt x="0" y="10812"/>
                    </a:lnTo>
                    <a:lnTo>
                      <a:pt x="123" y="9677"/>
                    </a:lnTo>
                    <a:lnTo>
                      <a:pt x="222" y="8689"/>
                    </a:lnTo>
                    <a:lnTo>
                      <a:pt x="494" y="7529"/>
                    </a:lnTo>
                    <a:lnTo>
                      <a:pt x="864" y="6542"/>
                    </a:lnTo>
                    <a:lnTo>
                      <a:pt x="1234" y="5653"/>
                    </a:lnTo>
                    <a:lnTo>
                      <a:pt x="1876" y="4789"/>
                    </a:lnTo>
                    <a:lnTo>
                      <a:pt x="2493" y="3900"/>
                    </a:lnTo>
                    <a:lnTo>
                      <a:pt x="3135" y="3160"/>
                    </a:lnTo>
                    <a:lnTo>
                      <a:pt x="3876" y="2518"/>
                    </a:lnTo>
                    <a:lnTo>
                      <a:pt x="4764" y="1876"/>
                    </a:lnTo>
                    <a:lnTo>
                      <a:pt x="5653" y="1259"/>
                    </a:lnTo>
                    <a:lnTo>
                      <a:pt x="6640" y="889"/>
                    </a:lnTo>
                    <a:lnTo>
                      <a:pt x="7529" y="494"/>
                    </a:lnTo>
                    <a:lnTo>
                      <a:pt x="8665" y="271"/>
                    </a:lnTo>
                    <a:lnTo>
                      <a:pt x="9677" y="0"/>
                    </a:lnTo>
                    <a:lnTo>
                      <a:pt x="11923" y="0"/>
                    </a:lnTo>
                    <a:lnTo>
                      <a:pt x="12935" y="271"/>
                    </a:lnTo>
                    <a:lnTo>
                      <a:pt x="13947" y="494"/>
                    </a:lnTo>
                    <a:lnTo>
                      <a:pt x="14959" y="889"/>
                    </a:lnTo>
                    <a:lnTo>
                      <a:pt x="15947" y="1259"/>
                    </a:lnTo>
                    <a:lnTo>
                      <a:pt x="16836" y="1876"/>
                    </a:lnTo>
                    <a:lnTo>
                      <a:pt x="17724" y="2518"/>
                    </a:lnTo>
                    <a:lnTo>
                      <a:pt x="18465" y="3160"/>
                    </a:lnTo>
                    <a:lnTo>
                      <a:pt x="19107" y="3900"/>
                    </a:lnTo>
                    <a:lnTo>
                      <a:pt x="19724" y="4789"/>
                    </a:lnTo>
                    <a:lnTo>
                      <a:pt x="20217" y="5653"/>
                    </a:lnTo>
                    <a:lnTo>
                      <a:pt x="20736" y="6542"/>
                    </a:lnTo>
                    <a:lnTo>
                      <a:pt x="21106" y="7529"/>
                    </a:lnTo>
                    <a:lnTo>
                      <a:pt x="21378" y="8541"/>
                    </a:lnTo>
                    <a:lnTo>
                      <a:pt x="21477" y="9677"/>
                    </a:lnTo>
                    <a:lnTo>
                      <a:pt x="21600" y="10812"/>
                    </a:lnTo>
                    <a:lnTo>
                      <a:pt x="21477" y="11948"/>
                    </a:lnTo>
                    <a:lnTo>
                      <a:pt x="21378" y="12960"/>
                    </a:lnTo>
                    <a:lnTo>
                      <a:pt x="21106" y="13947"/>
                    </a:lnTo>
                    <a:lnTo>
                      <a:pt x="20736" y="14959"/>
                    </a:lnTo>
                    <a:lnTo>
                      <a:pt x="20217" y="15947"/>
                    </a:lnTo>
                    <a:lnTo>
                      <a:pt x="19724" y="16836"/>
                    </a:lnTo>
                    <a:lnTo>
                      <a:pt x="19107" y="17601"/>
                    </a:lnTo>
                    <a:lnTo>
                      <a:pt x="18465" y="18341"/>
                    </a:lnTo>
                    <a:lnTo>
                      <a:pt x="17724" y="19107"/>
                    </a:lnTo>
                    <a:lnTo>
                      <a:pt x="16836" y="19724"/>
                    </a:lnTo>
                    <a:lnTo>
                      <a:pt x="15947" y="20217"/>
                    </a:lnTo>
                    <a:lnTo>
                      <a:pt x="14959" y="20736"/>
                    </a:lnTo>
                    <a:lnTo>
                      <a:pt x="13947" y="21106"/>
                    </a:lnTo>
                    <a:lnTo>
                      <a:pt x="12935" y="21378"/>
                    </a:lnTo>
                    <a:lnTo>
                      <a:pt x="11923" y="21501"/>
                    </a:lnTo>
                    <a:lnTo>
                      <a:pt x="10812" y="21600"/>
                    </a:lnTo>
                    <a:close/>
                    <a:moveTo>
                      <a:pt x="10812" y="6147"/>
                    </a:moveTo>
                    <a:lnTo>
                      <a:pt x="9924" y="6295"/>
                    </a:lnTo>
                    <a:lnTo>
                      <a:pt x="9035" y="6542"/>
                    </a:lnTo>
                    <a:lnTo>
                      <a:pt x="8146" y="6912"/>
                    </a:lnTo>
                    <a:lnTo>
                      <a:pt x="7529" y="7529"/>
                    </a:lnTo>
                    <a:lnTo>
                      <a:pt x="6912" y="8171"/>
                    </a:lnTo>
                    <a:lnTo>
                      <a:pt x="6542" y="9059"/>
                    </a:lnTo>
                    <a:lnTo>
                      <a:pt x="6270" y="9800"/>
                    </a:lnTo>
                    <a:lnTo>
                      <a:pt x="6147" y="10812"/>
                    </a:lnTo>
                    <a:lnTo>
                      <a:pt x="6270" y="11676"/>
                    </a:lnTo>
                    <a:lnTo>
                      <a:pt x="6542" y="12565"/>
                    </a:lnTo>
                    <a:lnTo>
                      <a:pt x="6912" y="13330"/>
                    </a:lnTo>
                    <a:lnTo>
                      <a:pt x="7529" y="14071"/>
                    </a:lnTo>
                    <a:lnTo>
                      <a:pt x="8146" y="14564"/>
                    </a:lnTo>
                    <a:lnTo>
                      <a:pt x="9035" y="15083"/>
                    </a:lnTo>
                    <a:lnTo>
                      <a:pt x="9924" y="15330"/>
                    </a:lnTo>
                    <a:lnTo>
                      <a:pt x="10812" y="15453"/>
                    </a:lnTo>
                    <a:lnTo>
                      <a:pt x="11676" y="15330"/>
                    </a:lnTo>
                    <a:lnTo>
                      <a:pt x="12565" y="15083"/>
                    </a:lnTo>
                    <a:lnTo>
                      <a:pt x="13305" y="14564"/>
                    </a:lnTo>
                    <a:lnTo>
                      <a:pt x="14071" y="14071"/>
                    </a:lnTo>
                    <a:lnTo>
                      <a:pt x="14564" y="13330"/>
                    </a:lnTo>
                    <a:lnTo>
                      <a:pt x="15058" y="12565"/>
                    </a:lnTo>
                    <a:lnTo>
                      <a:pt x="15330" y="11676"/>
                    </a:lnTo>
                    <a:lnTo>
                      <a:pt x="15453" y="10812"/>
                    </a:lnTo>
                    <a:lnTo>
                      <a:pt x="15330" y="9800"/>
                    </a:lnTo>
                    <a:lnTo>
                      <a:pt x="15058" y="8912"/>
                    </a:lnTo>
                    <a:lnTo>
                      <a:pt x="14564" y="8171"/>
                    </a:lnTo>
                    <a:lnTo>
                      <a:pt x="14071" y="7529"/>
                    </a:lnTo>
                    <a:lnTo>
                      <a:pt x="13305" y="6912"/>
                    </a:lnTo>
                    <a:lnTo>
                      <a:pt x="12565" y="6542"/>
                    </a:lnTo>
                    <a:lnTo>
                      <a:pt x="11676" y="6295"/>
                    </a:lnTo>
                    <a:lnTo>
                      <a:pt x="10812" y="6147"/>
                    </a:ln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4" name="Shape 344"/>
              <p:cNvSpPr/>
              <p:nvPr/>
            </p:nvSpPr>
            <p:spPr>
              <a:xfrm>
                <a:off x="319144" y="2466482"/>
                <a:ext cx="126203" cy="1024589"/>
              </a:xfrm>
              <a:prstGeom prst="rect">
                <a:avLst/>
              </a:pr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5" name="Shape 345"/>
              <p:cNvSpPr/>
              <p:nvPr/>
            </p:nvSpPr>
            <p:spPr>
              <a:xfrm>
                <a:off x="640550" y="2438400"/>
                <a:ext cx="126203" cy="2419044"/>
              </a:xfrm>
              <a:prstGeom prst="rect">
                <a:avLst/>
              </a:pr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6" name="Shape 346"/>
              <p:cNvSpPr/>
              <p:nvPr/>
            </p:nvSpPr>
            <p:spPr>
              <a:xfrm>
                <a:off x="1921653" y="2654296"/>
                <a:ext cx="126203" cy="1438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21166" y="21123"/>
                    </a:lnTo>
                    <a:lnTo>
                      <a:pt x="19431" y="20693"/>
                    </a:lnTo>
                    <a:lnTo>
                      <a:pt x="17610" y="20270"/>
                    </a:lnTo>
                    <a:lnTo>
                      <a:pt x="15007" y="19878"/>
                    </a:lnTo>
                    <a:lnTo>
                      <a:pt x="11884" y="19525"/>
                    </a:lnTo>
                    <a:lnTo>
                      <a:pt x="8328" y="19209"/>
                    </a:lnTo>
                    <a:lnTo>
                      <a:pt x="4337" y="18979"/>
                    </a:lnTo>
                    <a:lnTo>
                      <a:pt x="0" y="18740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7" name="Shape 347"/>
              <p:cNvSpPr/>
              <p:nvPr/>
            </p:nvSpPr>
            <p:spPr>
              <a:xfrm>
                <a:off x="1921653" y="3264719"/>
                <a:ext cx="126203" cy="15924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549"/>
                    </a:moveTo>
                    <a:lnTo>
                      <a:pt x="4337" y="2368"/>
                    </a:lnTo>
                    <a:lnTo>
                      <a:pt x="8328" y="2125"/>
                    </a:lnTo>
                    <a:lnTo>
                      <a:pt x="11884" y="1840"/>
                    </a:lnTo>
                    <a:lnTo>
                      <a:pt x="15007" y="1528"/>
                    </a:lnTo>
                    <a:lnTo>
                      <a:pt x="17610" y="1167"/>
                    </a:lnTo>
                    <a:lnTo>
                      <a:pt x="19431" y="813"/>
                    </a:lnTo>
                    <a:lnTo>
                      <a:pt x="21166" y="389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549"/>
                    </a:lnTo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8" name="Shape 348"/>
              <p:cNvSpPr/>
              <p:nvPr/>
            </p:nvSpPr>
            <p:spPr>
              <a:xfrm>
                <a:off x="1600246" y="3498850"/>
                <a:ext cx="126204" cy="13838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32" y="5983"/>
                    </a:moveTo>
                    <a:lnTo>
                      <a:pt x="432" y="6287"/>
                    </a:lnTo>
                    <a:lnTo>
                      <a:pt x="1728" y="6590"/>
                    </a:lnTo>
                    <a:lnTo>
                      <a:pt x="3542" y="6870"/>
                    </a:lnTo>
                    <a:lnTo>
                      <a:pt x="6134" y="7148"/>
                    </a:lnTo>
                    <a:lnTo>
                      <a:pt x="9245" y="7378"/>
                    </a:lnTo>
                    <a:lnTo>
                      <a:pt x="13219" y="7607"/>
                    </a:lnTo>
                    <a:lnTo>
                      <a:pt x="17194" y="7786"/>
                    </a:lnTo>
                    <a:lnTo>
                      <a:pt x="21600" y="7936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4005"/>
                    </a:lnTo>
                    <a:lnTo>
                      <a:pt x="17194" y="4160"/>
                    </a:lnTo>
                    <a:lnTo>
                      <a:pt x="13219" y="4334"/>
                    </a:lnTo>
                    <a:lnTo>
                      <a:pt x="9245" y="4563"/>
                    </a:lnTo>
                    <a:lnTo>
                      <a:pt x="6134" y="4792"/>
                    </a:lnTo>
                    <a:lnTo>
                      <a:pt x="3542" y="5071"/>
                    </a:lnTo>
                    <a:lnTo>
                      <a:pt x="1728" y="5350"/>
                    </a:lnTo>
                    <a:lnTo>
                      <a:pt x="432" y="5654"/>
                    </a:lnTo>
                    <a:lnTo>
                      <a:pt x="432" y="5983"/>
                    </a:lnTo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9" name="Shape 349"/>
              <p:cNvSpPr/>
              <p:nvPr/>
            </p:nvSpPr>
            <p:spPr>
              <a:xfrm>
                <a:off x="1729261" y="3656675"/>
                <a:ext cx="191917" cy="445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71" y="6200"/>
                    </a:moveTo>
                    <a:lnTo>
                      <a:pt x="8709" y="6324"/>
                    </a:lnTo>
                    <a:lnTo>
                      <a:pt x="6703" y="6572"/>
                    </a:lnTo>
                    <a:lnTo>
                      <a:pt x="4927" y="6944"/>
                    </a:lnTo>
                    <a:lnTo>
                      <a:pt x="3208" y="7589"/>
                    </a:lnTo>
                    <a:lnTo>
                      <a:pt x="2005" y="8208"/>
                    </a:lnTo>
                    <a:lnTo>
                      <a:pt x="1146" y="8977"/>
                    </a:lnTo>
                    <a:lnTo>
                      <a:pt x="286" y="9870"/>
                    </a:lnTo>
                    <a:lnTo>
                      <a:pt x="286" y="11755"/>
                    </a:lnTo>
                    <a:lnTo>
                      <a:pt x="1146" y="12623"/>
                    </a:lnTo>
                    <a:lnTo>
                      <a:pt x="2005" y="13391"/>
                    </a:lnTo>
                    <a:lnTo>
                      <a:pt x="3208" y="14160"/>
                    </a:lnTo>
                    <a:lnTo>
                      <a:pt x="4927" y="14656"/>
                    </a:lnTo>
                    <a:lnTo>
                      <a:pt x="6703" y="15152"/>
                    </a:lnTo>
                    <a:lnTo>
                      <a:pt x="8709" y="15400"/>
                    </a:lnTo>
                    <a:lnTo>
                      <a:pt x="13120" y="15400"/>
                    </a:lnTo>
                    <a:lnTo>
                      <a:pt x="14839" y="15152"/>
                    </a:lnTo>
                    <a:lnTo>
                      <a:pt x="16615" y="14780"/>
                    </a:lnTo>
                    <a:lnTo>
                      <a:pt x="18391" y="14160"/>
                    </a:lnTo>
                    <a:lnTo>
                      <a:pt x="19537" y="13516"/>
                    </a:lnTo>
                    <a:lnTo>
                      <a:pt x="20397" y="12871"/>
                    </a:lnTo>
                    <a:lnTo>
                      <a:pt x="21256" y="12003"/>
                    </a:lnTo>
                    <a:lnTo>
                      <a:pt x="21600" y="11110"/>
                    </a:lnTo>
                    <a:lnTo>
                      <a:pt x="21600" y="20583"/>
                    </a:lnTo>
                    <a:lnTo>
                      <a:pt x="18907" y="21079"/>
                    </a:lnTo>
                    <a:lnTo>
                      <a:pt x="16329" y="21327"/>
                    </a:lnTo>
                    <a:lnTo>
                      <a:pt x="13693" y="21600"/>
                    </a:lnTo>
                    <a:lnTo>
                      <a:pt x="8136" y="21600"/>
                    </a:lnTo>
                    <a:lnTo>
                      <a:pt x="5214" y="21327"/>
                    </a:lnTo>
                    <a:lnTo>
                      <a:pt x="2578" y="21079"/>
                    </a:lnTo>
                    <a:lnTo>
                      <a:pt x="0" y="20583"/>
                    </a:lnTo>
                    <a:lnTo>
                      <a:pt x="0" y="1017"/>
                    </a:lnTo>
                    <a:lnTo>
                      <a:pt x="2578" y="645"/>
                    </a:lnTo>
                    <a:lnTo>
                      <a:pt x="5214" y="273"/>
                    </a:lnTo>
                    <a:lnTo>
                      <a:pt x="8136" y="0"/>
                    </a:lnTo>
                    <a:lnTo>
                      <a:pt x="13693" y="0"/>
                    </a:lnTo>
                    <a:lnTo>
                      <a:pt x="16329" y="273"/>
                    </a:lnTo>
                    <a:lnTo>
                      <a:pt x="18907" y="645"/>
                    </a:lnTo>
                    <a:lnTo>
                      <a:pt x="21600" y="1017"/>
                    </a:lnTo>
                    <a:lnTo>
                      <a:pt x="21600" y="10490"/>
                    </a:lnTo>
                    <a:lnTo>
                      <a:pt x="21256" y="9597"/>
                    </a:lnTo>
                    <a:lnTo>
                      <a:pt x="20397" y="8853"/>
                    </a:lnTo>
                    <a:lnTo>
                      <a:pt x="19537" y="8084"/>
                    </a:lnTo>
                    <a:lnTo>
                      <a:pt x="18391" y="7465"/>
                    </a:lnTo>
                    <a:lnTo>
                      <a:pt x="16615" y="6944"/>
                    </a:lnTo>
                    <a:lnTo>
                      <a:pt x="14839" y="6572"/>
                    </a:lnTo>
                    <a:lnTo>
                      <a:pt x="13120" y="6324"/>
                    </a:lnTo>
                    <a:lnTo>
                      <a:pt x="10771" y="6200"/>
                    </a:lnTo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0" name="Shape 350"/>
              <p:cNvSpPr/>
              <p:nvPr/>
            </p:nvSpPr>
            <p:spPr>
              <a:xfrm>
                <a:off x="1602509" y="3677040"/>
                <a:ext cx="123953" cy="402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68"/>
                    </a:moveTo>
                    <a:lnTo>
                      <a:pt x="0" y="9062"/>
                    </a:lnTo>
                    <a:lnTo>
                      <a:pt x="1322" y="7392"/>
                    </a:lnTo>
                    <a:lnTo>
                      <a:pt x="3174" y="5859"/>
                    </a:lnTo>
                    <a:lnTo>
                      <a:pt x="5819" y="4325"/>
                    </a:lnTo>
                    <a:lnTo>
                      <a:pt x="8993" y="3066"/>
                    </a:lnTo>
                    <a:lnTo>
                      <a:pt x="13048" y="1807"/>
                    </a:lnTo>
                    <a:lnTo>
                      <a:pt x="17104" y="849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17104" y="20779"/>
                    </a:lnTo>
                    <a:lnTo>
                      <a:pt x="13048" y="19793"/>
                    </a:lnTo>
                    <a:lnTo>
                      <a:pt x="8993" y="18534"/>
                    </a:lnTo>
                    <a:lnTo>
                      <a:pt x="5819" y="17275"/>
                    </a:lnTo>
                    <a:lnTo>
                      <a:pt x="3174" y="15741"/>
                    </a:lnTo>
                    <a:lnTo>
                      <a:pt x="1322" y="14208"/>
                    </a:lnTo>
                    <a:lnTo>
                      <a:pt x="0" y="12538"/>
                    </a:lnTo>
                    <a:lnTo>
                      <a:pt x="0" y="10868"/>
                    </a:lnTo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1" name="Shape 351"/>
              <p:cNvSpPr/>
              <p:nvPr/>
            </p:nvSpPr>
            <p:spPr>
              <a:xfrm>
                <a:off x="1921653" y="3677040"/>
                <a:ext cx="126203" cy="402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1553"/>
                    </a:moveTo>
                    <a:lnTo>
                      <a:pt x="21166" y="13086"/>
                    </a:lnTo>
                    <a:lnTo>
                      <a:pt x="19431" y="14756"/>
                    </a:lnTo>
                    <a:lnTo>
                      <a:pt x="17610" y="16152"/>
                    </a:lnTo>
                    <a:lnTo>
                      <a:pt x="15007" y="17576"/>
                    </a:lnTo>
                    <a:lnTo>
                      <a:pt x="11884" y="18808"/>
                    </a:lnTo>
                    <a:lnTo>
                      <a:pt x="8328" y="19930"/>
                    </a:lnTo>
                    <a:lnTo>
                      <a:pt x="4337" y="20888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4337" y="849"/>
                    </a:lnTo>
                    <a:lnTo>
                      <a:pt x="8328" y="1670"/>
                    </a:lnTo>
                    <a:lnTo>
                      <a:pt x="11884" y="2792"/>
                    </a:lnTo>
                    <a:lnTo>
                      <a:pt x="15007" y="4052"/>
                    </a:lnTo>
                    <a:lnTo>
                      <a:pt x="17610" y="5448"/>
                    </a:lnTo>
                    <a:lnTo>
                      <a:pt x="19431" y="6954"/>
                    </a:lnTo>
                    <a:lnTo>
                      <a:pt x="21166" y="8487"/>
                    </a:lnTo>
                    <a:lnTo>
                      <a:pt x="21600" y="10184"/>
                    </a:lnTo>
                    <a:lnTo>
                      <a:pt x="21600" y="11553"/>
                    </a:lnTo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2" name="Shape 352"/>
              <p:cNvSpPr/>
              <p:nvPr/>
            </p:nvSpPr>
            <p:spPr>
              <a:xfrm>
                <a:off x="1281102" y="3292414"/>
                <a:ext cx="126204" cy="399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432" y="8982"/>
                    </a:lnTo>
                    <a:lnTo>
                      <a:pt x="1296" y="7439"/>
                    </a:lnTo>
                    <a:lnTo>
                      <a:pt x="3542" y="5758"/>
                    </a:lnTo>
                    <a:lnTo>
                      <a:pt x="5702" y="4353"/>
                    </a:lnTo>
                    <a:lnTo>
                      <a:pt x="9245" y="2948"/>
                    </a:lnTo>
                    <a:lnTo>
                      <a:pt x="12701" y="1818"/>
                    </a:lnTo>
                    <a:lnTo>
                      <a:pt x="16675" y="854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16675" y="20746"/>
                    </a:lnTo>
                    <a:lnTo>
                      <a:pt x="12701" y="19781"/>
                    </a:lnTo>
                    <a:lnTo>
                      <a:pt x="9245" y="18652"/>
                    </a:lnTo>
                    <a:lnTo>
                      <a:pt x="5702" y="17247"/>
                    </a:lnTo>
                    <a:lnTo>
                      <a:pt x="3542" y="15842"/>
                    </a:lnTo>
                    <a:lnTo>
                      <a:pt x="1296" y="14299"/>
                    </a:lnTo>
                    <a:lnTo>
                      <a:pt x="432" y="12618"/>
                    </a:lnTo>
                    <a:lnTo>
                      <a:pt x="0" y="10800"/>
                    </a:lnTo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3" name="Shape 353"/>
              <p:cNvSpPr/>
              <p:nvPr/>
            </p:nvSpPr>
            <p:spPr>
              <a:xfrm>
                <a:off x="1600246" y="3290151"/>
                <a:ext cx="126204" cy="4044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1480"/>
                    </a:moveTo>
                    <a:lnTo>
                      <a:pt x="21082" y="13167"/>
                    </a:lnTo>
                    <a:lnTo>
                      <a:pt x="19786" y="14663"/>
                    </a:lnTo>
                    <a:lnTo>
                      <a:pt x="17626" y="16186"/>
                    </a:lnTo>
                    <a:lnTo>
                      <a:pt x="14947" y="17465"/>
                    </a:lnTo>
                    <a:lnTo>
                      <a:pt x="11923" y="18689"/>
                    </a:lnTo>
                    <a:lnTo>
                      <a:pt x="8381" y="19804"/>
                    </a:lnTo>
                    <a:lnTo>
                      <a:pt x="4406" y="20757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4406" y="843"/>
                    </a:lnTo>
                    <a:lnTo>
                      <a:pt x="8381" y="1795"/>
                    </a:lnTo>
                    <a:lnTo>
                      <a:pt x="11923" y="2911"/>
                    </a:lnTo>
                    <a:lnTo>
                      <a:pt x="14947" y="4162"/>
                    </a:lnTo>
                    <a:lnTo>
                      <a:pt x="17626" y="5413"/>
                    </a:lnTo>
                    <a:lnTo>
                      <a:pt x="19786" y="6937"/>
                    </a:lnTo>
                    <a:lnTo>
                      <a:pt x="21082" y="8433"/>
                    </a:lnTo>
                    <a:lnTo>
                      <a:pt x="21600" y="10120"/>
                    </a:lnTo>
                    <a:lnTo>
                      <a:pt x="21600" y="11480"/>
                    </a:lnTo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4" name="Shape 354"/>
              <p:cNvSpPr/>
              <p:nvPr/>
            </p:nvSpPr>
            <p:spPr>
              <a:xfrm>
                <a:off x="319144" y="3292414"/>
                <a:ext cx="126203" cy="402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1416"/>
                    </a:moveTo>
                    <a:lnTo>
                      <a:pt x="21166" y="13113"/>
                    </a:lnTo>
                    <a:lnTo>
                      <a:pt x="19865" y="14619"/>
                    </a:lnTo>
                    <a:lnTo>
                      <a:pt x="17610" y="16152"/>
                    </a:lnTo>
                    <a:lnTo>
                      <a:pt x="15007" y="17439"/>
                    </a:lnTo>
                    <a:lnTo>
                      <a:pt x="11884" y="18671"/>
                    </a:lnTo>
                    <a:lnTo>
                      <a:pt x="8328" y="19793"/>
                    </a:lnTo>
                    <a:lnTo>
                      <a:pt x="4337" y="20751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4337" y="712"/>
                    </a:lnTo>
                    <a:lnTo>
                      <a:pt x="8328" y="1670"/>
                    </a:lnTo>
                    <a:lnTo>
                      <a:pt x="11884" y="2792"/>
                    </a:lnTo>
                    <a:lnTo>
                      <a:pt x="15007" y="4052"/>
                    </a:lnTo>
                    <a:lnTo>
                      <a:pt x="17610" y="5311"/>
                    </a:lnTo>
                    <a:lnTo>
                      <a:pt x="19865" y="6844"/>
                    </a:lnTo>
                    <a:lnTo>
                      <a:pt x="21166" y="8350"/>
                    </a:lnTo>
                    <a:lnTo>
                      <a:pt x="21600" y="10047"/>
                    </a:lnTo>
                    <a:lnTo>
                      <a:pt x="21600" y="11416"/>
                    </a:lnTo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5" name="Shape 355"/>
              <p:cNvSpPr/>
              <p:nvPr/>
            </p:nvSpPr>
            <p:spPr>
              <a:xfrm>
                <a:off x="0" y="3491539"/>
                <a:ext cx="126203" cy="1365883"/>
              </a:xfrm>
              <a:prstGeom prst="rect">
                <a:avLst/>
              </a:pr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6" name="Shape 356"/>
              <p:cNvSpPr/>
              <p:nvPr/>
            </p:nvSpPr>
            <p:spPr>
              <a:xfrm>
                <a:off x="0" y="3276571"/>
                <a:ext cx="445332" cy="447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38" y="21600"/>
                    </a:moveTo>
                    <a:lnTo>
                      <a:pt x="9721" y="21477"/>
                    </a:lnTo>
                    <a:lnTo>
                      <a:pt x="8580" y="21329"/>
                    </a:lnTo>
                    <a:lnTo>
                      <a:pt x="7589" y="21082"/>
                    </a:lnTo>
                    <a:lnTo>
                      <a:pt x="6572" y="20712"/>
                    </a:lnTo>
                    <a:lnTo>
                      <a:pt x="5555" y="20342"/>
                    </a:lnTo>
                    <a:lnTo>
                      <a:pt x="4687" y="19701"/>
                    </a:lnTo>
                    <a:lnTo>
                      <a:pt x="3918" y="19085"/>
                    </a:lnTo>
                    <a:lnTo>
                      <a:pt x="3149" y="18444"/>
                    </a:lnTo>
                    <a:lnTo>
                      <a:pt x="2405" y="17704"/>
                    </a:lnTo>
                    <a:lnTo>
                      <a:pt x="1761" y="16841"/>
                    </a:lnTo>
                    <a:lnTo>
                      <a:pt x="1265" y="15953"/>
                    </a:lnTo>
                    <a:lnTo>
                      <a:pt x="769" y="14942"/>
                    </a:lnTo>
                    <a:lnTo>
                      <a:pt x="372" y="14055"/>
                    </a:lnTo>
                    <a:lnTo>
                      <a:pt x="124" y="12945"/>
                    </a:lnTo>
                    <a:lnTo>
                      <a:pt x="0" y="11934"/>
                    </a:lnTo>
                    <a:lnTo>
                      <a:pt x="0" y="9666"/>
                    </a:lnTo>
                    <a:lnTo>
                      <a:pt x="124" y="8655"/>
                    </a:lnTo>
                    <a:lnTo>
                      <a:pt x="372" y="7668"/>
                    </a:lnTo>
                    <a:lnTo>
                      <a:pt x="769" y="6658"/>
                    </a:lnTo>
                    <a:lnTo>
                      <a:pt x="1265" y="5647"/>
                    </a:lnTo>
                    <a:lnTo>
                      <a:pt x="1761" y="4784"/>
                    </a:lnTo>
                    <a:lnTo>
                      <a:pt x="2405" y="3896"/>
                    </a:lnTo>
                    <a:lnTo>
                      <a:pt x="3149" y="3156"/>
                    </a:lnTo>
                    <a:lnTo>
                      <a:pt x="3918" y="2515"/>
                    </a:lnTo>
                    <a:lnTo>
                      <a:pt x="4687" y="1898"/>
                    </a:lnTo>
                    <a:lnTo>
                      <a:pt x="5555" y="1381"/>
                    </a:lnTo>
                    <a:lnTo>
                      <a:pt x="6572" y="888"/>
                    </a:lnTo>
                    <a:lnTo>
                      <a:pt x="7589" y="518"/>
                    </a:lnTo>
                    <a:lnTo>
                      <a:pt x="8580" y="271"/>
                    </a:lnTo>
                    <a:lnTo>
                      <a:pt x="9721" y="123"/>
                    </a:lnTo>
                    <a:lnTo>
                      <a:pt x="10738" y="0"/>
                    </a:lnTo>
                    <a:lnTo>
                      <a:pt x="11879" y="123"/>
                    </a:lnTo>
                    <a:lnTo>
                      <a:pt x="13019" y="271"/>
                    </a:lnTo>
                    <a:lnTo>
                      <a:pt x="14036" y="518"/>
                    </a:lnTo>
                    <a:lnTo>
                      <a:pt x="15028" y="888"/>
                    </a:lnTo>
                    <a:lnTo>
                      <a:pt x="15921" y="1381"/>
                    </a:lnTo>
                    <a:lnTo>
                      <a:pt x="16814" y="1898"/>
                    </a:lnTo>
                    <a:lnTo>
                      <a:pt x="17682" y="2515"/>
                    </a:lnTo>
                    <a:lnTo>
                      <a:pt x="18451" y="3156"/>
                    </a:lnTo>
                    <a:lnTo>
                      <a:pt x="19194" y="3896"/>
                    </a:lnTo>
                    <a:lnTo>
                      <a:pt x="19715" y="4784"/>
                    </a:lnTo>
                    <a:lnTo>
                      <a:pt x="20335" y="5647"/>
                    </a:lnTo>
                    <a:lnTo>
                      <a:pt x="20707" y="6658"/>
                    </a:lnTo>
                    <a:lnTo>
                      <a:pt x="21104" y="7668"/>
                    </a:lnTo>
                    <a:lnTo>
                      <a:pt x="21352" y="8655"/>
                    </a:lnTo>
                    <a:lnTo>
                      <a:pt x="21600" y="9666"/>
                    </a:lnTo>
                    <a:lnTo>
                      <a:pt x="21600" y="11934"/>
                    </a:lnTo>
                    <a:lnTo>
                      <a:pt x="21352" y="12945"/>
                    </a:lnTo>
                    <a:lnTo>
                      <a:pt x="21104" y="14055"/>
                    </a:lnTo>
                    <a:lnTo>
                      <a:pt x="20707" y="14942"/>
                    </a:lnTo>
                    <a:lnTo>
                      <a:pt x="20335" y="15953"/>
                    </a:lnTo>
                    <a:lnTo>
                      <a:pt x="19715" y="16841"/>
                    </a:lnTo>
                    <a:lnTo>
                      <a:pt x="19194" y="17704"/>
                    </a:lnTo>
                    <a:lnTo>
                      <a:pt x="18451" y="18444"/>
                    </a:lnTo>
                    <a:lnTo>
                      <a:pt x="17682" y="19085"/>
                    </a:lnTo>
                    <a:lnTo>
                      <a:pt x="16814" y="19701"/>
                    </a:lnTo>
                    <a:lnTo>
                      <a:pt x="15921" y="20342"/>
                    </a:lnTo>
                    <a:lnTo>
                      <a:pt x="15028" y="20712"/>
                    </a:lnTo>
                    <a:lnTo>
                      <a:pt x="14036" y="21082"/>
                    </a:lnTo>
                    <a:lnTo>
                      <a:pt x="13019" y="21329"/>
                    </a:lnTo>
                    <a:lnTo>
                      <a:pt x="11879" y="21477"/>
                    </a:lnTo>
                    <a:lnTo>
                      <a:pt x="10738" y="21600"/>
                    </a:lnTo>
                    <a:close/>
                    <a:moveTo>
                      <a:pt x="10738" y="6164"/>
                    </a:moveTo>
                    <a:lnTo>
                      <a:pt x="9870" y="6288"/>
                    </a:lnTo>
                    <a:lnTo>
                      <a:pt x="8977" y="6534"/>
                    </a:lnTo>
                    <a:lnTo>
                      <a:pt x="8208" y="7027"/>
                    </a:lnTo>
                    <a:lnTo>
                      <a:pt x="7465" y="7545"/>
                    </a:lnTo>
                    <a:lnTo>
                      <a:pt x="6944" y="8162"/>
                    </a:lnTo>
                    <a:lnTo>
                      <a:pt x="6448" y="9049"/>
                    </a:lnTo>
                    <a:lnTo>
                      <a:pt x="6200" y="9912"/>
                    </a:lnTo>
                    <a:lnTo>
                      <a:pt x="6200" y="11688"/>
                    </a:lnTo>
                    <a:lnTo>
                      <a:pt x="6448" y="12575"/>
                    </a:lnTo>
                    <a:lnTo>
                      <a:pt x="6944" y="13438"/>
                    </a:lnTo>
                    <a:lnTo>
                      <a:pt x="7465" y="14055"/>
                    </a:lnTo>
                    <a:lnTo>
                      <a:pt x="8208" y="14696"/>
                    </a:lnTo>
                    <a:lnTo>
                      <a:pt x="8977" y="15066"/>
                    </a:lnTo>
                    <a:lnTo>
                      <a:pt x="9870" y="15312"/>
                    </a:lnTo>
                    <a:lnTo>
                      <a:pt x="10738" y="15436"/>
                    </a:lnTo>
                    <a:lnTo>
                      <a:pt x="11755" y="15312"/>
                    </a:lnTo>
                    <a:lnTo>
                      <a:pt x="12647" y="15066"/>
                    </a:lnTo>
                    <a:lnTo>
                      <a:pt x="13391" y="14696"/>
                    </a:lnTo>
                    <a:lnTo>
                      <a:pt x="14036" y="14055"/>
                    </a:lnTo>
                    <a:lnTo>
                      <a:pt x="14656" y="13438"/>
                    </a:lnTo>
                    <a:lnTo>
                      <a:pt x="15028" y="12575"/>
                    </a:lnTo>
                    <a:lnTo>
                      <a:pt x="15276" y="11688"/>
                    </a:lnTo>
                    <a:lnTo>
                      <a:pt x="15425" y="10800"/>
                    </a:lnTo>
                    <a:lnTo>
                      <a:pt x="15276" y="9912"/>
                    </a:lnTo>
                    <a:lnTo>
                      <a:pt x="15028" y="9049"/>
                    </a:lnTo>
                    <a:lnTo>
                      <a:pt x="14656" y="8162"/>
                    </a:lnTo>
                    <a:lnTo>
                      <a:pt x="14036" y="7545"/>
                    </a:lnTo>
                    <a:lnTo>
                      <a:pt x="13391" y="7027"/>
                    </a:lnTo>
                    <a:lnTo>
                      <a:pt x="12647" y="6534"/>
                    </a:lnTo>
                    <a:lnTo>
                      <a:pt x="11755" y="6288"/>
                    </a:lnTo>
                    <a:lnTo>
                      <a:pt x="10738" y="6164"/>
                    </a:ln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7" name="Shape 357"/>
              <p:cNvSpPr/>
              <p:nvPr/>
            </p:nvSpPr>
            <p:spPr>
              <a:xfrm>
                <a:off x="319144" y="3287885"/>
                <a:ext cx="126203" cy="399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4858" y="716"/>
                    </a:lnTo>
                    <a:lnTo>
                      <a:pt x="8761" y="1846"/>
                    </a:lnTo>
                    <a:lnTo>
                      <a:pt x="12318" y="2975"/>
                    </a:lnTo>
                    <a:lnTo>
                      <a:pt x="15875" y="4353"/>
                    </a:lnTo>
                    <a:lnTo>
                      <a:pt x="18043" y="5758"/>
                    </a:lnTo>
                    <a:lnTo>
                      <a:pt x="20299" y="7301"/>
                    </a:lnTo>
                    <a:lnTo>
                      <a:pt x="21166" y="8982"/>
                    </a:lnTo>
                    <a:lnTo>
                      <a:pt x="21600" y="10827"/>
                    </a:lnTo>
                    <a:lnTo>
                      <a:pt x="21166" y="12618"/>
                    </a:lnTo>
                    <a:lnTo>
                      <a:pt x="20299" y="14299"/>
                    </a:lnTo>
                    <a:lnTo>
                      <a:pt x="18043" y="15842"/>
                    </a:lnTo>
                    <a:lnTo>
                      <a:pt x="15875" y="17274"/>
                    </a:lnTo>
                    <a:lnTo>
                      <a:pt x="12318" y="18680"/>
                    </a:lnTo>
                    <a:lnTo>
                      <a:pt x="8761" y="19781"/>
                    </a:lnTo>
                    <a:lnTo>
                      <a:pt x="4858" y="20773"/>
                    </a:lnTo>
                    <a:lnTo>
                      <a:pt x="0" y="216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6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359" name="Shape 359"/>
            <p:cNvSpPr/>
            <p:nvPr/>
          </p:nvSpPr>
          <p:spPr>
            <a:xfrm flipH="1">
              <a:off x="1281652" y="1824845"/>
              <a:ext cx="126203" cy="305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123" y="7524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3123" y="13932"/>
                  </a:lnTo>
                  <a:lnTo>
                    <a:pt x="1735" y="13176"/>
                  </a:lnTo>
                  <a:lnTo>
                    <a:pt x="867" y="12456"/>
                  </a:lnTo>
                  <a:lnTo>
                    <a:pt x="0" y="11556"/>
                  </a:lnTo>
                  <a:lnTo>
                    <a:pt x="0" y="9900"/>
                  </a:lnTo>
                  <a:lnTo>
                    <a:pt x="867" y="9144"/>
                  </a:lnTo>
                  <a:lnTo>
                    <a:pt x="1735" y="8244"/>
                  </a:lnTo>
                  <a:lnTo>
                    <a:pt x="3123" y="7524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 4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8" name="Shape 368"/>
          <p:cNvSpPr/>
          <p:nvPr>
            <p:ph type="title"/>
          </p:nvPr>
        </p:nvSpPr>
        <p:spPr>
          <a:xfrm>
            <a:off x="307805" y="2025924"/>
            <a:ext cx="5524202" cy="1853702"/>
          </a:xfrm>
          <a:prstGeom prst="rect">
            <a:avLst/>
          </a:prstGeom>
        </p:spPr>
        <p:txBody>
          <a:bodyPr anchor="b"/>
          <a:lstStyle>
            <a:lvl1pPr>
              <a:defRPr sz="3300"/>
            </a:lvl1pPr>
          </a:lstStyle>
          <a:p>
            <a:pPr/>
            <a:r>
              <a:t>Click to add title</a:t>
            </a:r>
          </a:p>
        </p:txBody>
      </p:sp>
      <p:sp>
        <p:nvSpPr>
          <p:cNvPr id="369" name="Shape 369"/>
          <p:cNvSpPr/>
          <p:nvPr>
            <p:ph type="body" sz="quarter" idx="1"/>
          </p:nvPr>
        </p:nvSpPr>
        <p:spPr>
          <a:xfrm>
            <a:off x="326861" y="3884936"/>
            <a:ext cx="5505301" cy="764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grpSp>
        <p:nvGrpSpPr>
          <p:cNvPr id="379" name="Group 379"/>
          <p:cNvGrpSpPr/>
          <p:nvPr/>
        </p:nvGrpSpPr>
        <p:grpSpPr>
          <a:xfrm>
            <a:off x="396435" y="492607"/>
            <a:ext cx="1211349" cy="222563"/>
            <a:chOff x="0" y="0"/>
            <a:chExt cx="1211348" cy="222562"/>
          </a:xfrm>
        </p:grpSpPr>
        <p:sp>
          <p:nvSpPr>
            <p:cNvPr id="370" name="Shape 370"/>
            <p:cNvSpPr/>
            <p:nvPr/>
          </p:nvSpPr>
          <p:spPr>
            <a:xfrm>
              <a:off x="917051" y="50564"/>
              <a:ext cx="99651" cy="171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44" y="0"/>
                  </a:moveTo>
                  <a:cubicBezTo>
                    <a:pt x="16887" y="0"/>
                    <a:pt x="14334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8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8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1" name="Shape 371"/>
            <p:cNvSpPr/>
            <p:nvPr/>
          </p:nvSpPr>
          <p:spPr>
            <a:xfrm>
              <a:off x="169384" y="0"/>
              <a:ext cx="44466" cy="22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1" y="20542"/>
                    <a:pt x="3086" y="20983"/>
                  </a:cubicBezTo>
                  <a:cubicBezTo>
                    <a:pt x="4849" y="21335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0"/>
                    <a:pt x="20719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2" name="Shape 372"/>
            <p:cNvSpPr/>
            <p:nvPr/>
          </p:nvSpPr>
          <p:spPr>
            <a:xfrm>
              <a:off x="230699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1"/>
                    <a:pt x="10800" y="4541"/>
                  </a:cubicBezTo>
                  <a:cubicBezTo>
                    <a:pt x="7158" y="4541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3" name="Shape 373"/>
            <p:cNvSpPr/>
            <p:nvPr/>
          </p:nvSpPr>
          <p:spPr>
            <a:xfrm>
              <a:off x="0" y="45967"/>
              <a:ext cx="152155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1"/>
                    <a:pt x="11057" y="4541"/>
                  </a:cubicBezTo>
                  <a:cubicBezTo>
                    <a:pt x="13114" y="4541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4" name="Shape 374"/>
            <p:cNvSpPr/>
            <p:nvPr/>
          </p:nvSpPr>
          <p:spPr>
            <a:xfrm>
              <a:off x="403916" y="50564"/>
              <a:ext cx="147521" cy="17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6" y="16825"/>
                    <a:pt x="11926" y="17052"/>
                    <a:pt x="10866" y="17052"/>
                  </a:cubicBezTo>
                  <a:cubicBezTo>
                    <a:pt x="9674" y="17052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2"/>
                    <a:pt x="6096" y="1250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2" y="18530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4" y="19895"/>
                  </a:cubicBezTo>
                  <a:cubicBezTo>
                    <a:pt x="20407" y="18530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2"/>
                    <a:pt x="21335" y="1250"/>
                    <a:pt x="20805" y="796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5" name="Shape 375"/>
            <p:cNvSpPr/>
            <p:nvPr/>
          </p:nvSpPr>
          <p:spPr>
            <a:xfrm>
              <a:off x="569468" y="0"/>
              <a:ext cx="158238" cy="222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19"/>
                    <a:pt x="21600" y="2019"/>
                    <a:pt x="21600" y="2019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6" name="Shape 376"/>
            <p:cNvSpPr/>
            <p:nvPr/>
          </p:nvSpPr>
          <p:spPr>
            <a:xfrm>
              <a:off x="744984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39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1"/>
                  </a:moveTo>
                  <a:cubicBezTo>
                    <a:pt x="8163" y="4541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1"/>
                    <a:pt x="10800" y="4541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7" name="Shape 377"/>
            <p:cNvSpPr/>
            <p:nvPr/>
          </p:nvSpPr>
          <p:spPr>
            <a:xfrm>
              <a:off x="1023203" y="45967"/>
              <a:ext cx="142959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8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1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7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7" y="7754"/>
                    <a:pt x="11073" y="7975"/>
                  </a:cubicBezTo>
                  <a:cubicBezTo>
                    <a:pt x="7656" y="8418"/>
                    <a:pt x="4921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1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1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8" name="Shape 378"/>
            <p:cNvSpPr/>
            <p:nvPr/>
          </p:nvSpPr>
          <p:spPr>
            <a:xfrm>
              <a:off x="1176876" y="47116"/>
              <a:ext cx="34473" cy="35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7052" y="0"/>
                    <a:pt x="21600" y="4985"/>
                    <a:pt x="21600" y="11077"/>
                  </a:cubicBezTo>
                  <a:cubicBezTo>
                    <a:pt x="21600" y="16615"/>
                    <a:pt x="17052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1"/>
                    <a:pt x="19326" y="11077"/>
                  </a:cubicBezTo>
                  <a:cubicBezTo>
                    <a:pt x="19326" y="6092"/>
                    <a:pt x="15916" y="1661"/>
                    <a:pt x="10800" y="1661"/>
                  </a:cubicBezTo>
                  <a:cubicBezTo>
                    <a:pt x="5684" y="1661"/>
                    <a:pt x="1705" y="6092"/>
                    <a:pt x="1705" y="11077"/>
                  </a:cubicBezTo>
                  <a:cubicBezTo>
                    <a:pt x="1705" y="16061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2" y="17169"/>
                    <a:pt x="6252" y="17169"/>
                    <a:pt x="6252" y="17169"/>
                  </a:cubicBezTo>
                  <a:cubicBezTo>
                    <a:pt x="6252" y="4985"/>
                    <a:pt x="6252" y="4985"/>
                    <a:pt x="6252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1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380" name="Shape 380"/>
          <p:cNvSpPr/>
          <p:nvPr/>
        </p:nvSpPr>
        <p:spPr>
          <a:xfrm>
            <a:off x="285824" y="4772025"/>
            <a:ext cx="1105200" cy="222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81" name="Shape 381"/>
          <p:cNvSpPr/>
          <p:nvPr/>
        </p:nvSpPr>
        <p:spPr>
          <a:xfrm>
            <a:off x="0" y="4733924"/>
            <a:ext cx="9144000" cy="4095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549" name="Group 549"/>
          <p:cNvGrpSpPr/>
          <p:nvPr/>
        </p:nvGrpSpPr>
        <p:grpSpPr>
          <a:xfrm>
            <a:off x="5326053" y="129756"/>
            <a:ext cx="3597550" cy="5020743"/>
            <a:chOff x="0" y="0"/>
            <a:chExt cx="3597548" cy="5020742"/>
          </a:xfrm>
        </p:grpSpPr>
        <p:sp>
          <p:nvSpPr>
            <p:cNvPr id="382" name="Shape 382"/>
            <p:cNvSpPr/>
            <p:nvPr/>
          </p:nvSpPr>
          <p:spPr>
            <a:xfrm>
              <a:off x="3166589" y="752719"/>
              <a:ext cx="49988" cy="800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146"/>
                  </a:lnTo>
                  <a:lnTo>
                    <a:pt x="16883" y="1972"/>
                  </a:lnTo>
                  <a:lnTo>
                    <a:pt x="12786" y="1759"/>
                  </a:lnTo>
                  <a:lnTo>
                    <a:pt x="9434" y="1546"/>
                  </a:lnTo>
                  <a:lnTo>
                    <a:pt x="6083" y="1294"/>
                  </a:lnTo>
                  <a:lnTo>
                    <a:pt x="3352" y="986"/>
                  </a:lnTo>
                  <a:lnTo>
                    <a:pt x="1365" y="686"/>
                  </a:lnTo>
                  <a:lnTo>
                    <a:pt x="621" y="347"/>
                  </a:lnTo>
                  <a:lnTo>
                    <a:pt x="0" y="0"/>
                  </a:lnTo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3" name="Shape 383"/>
            <p:cNvSpPr/>
            <p:nvPr/>
          </p:nvSpPr>
          <p:spPr>
            <a:xfrm>
              <a:off x="2152815" y="3186263"/>
              <a:ext cx="49988" cy="123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53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234" y="2215"/>
                  </a:lnTo>
                  <a:lnTo>
                    <a:pt x="18248" y="4078"/>
                  </a:lnTo>
                  <a:lnTo>
                    <a:pt x="15517" y="6042"/>
                  </a:lnTo>
                  <a:lnTo>
                    <a:pt x="12786" y="7653"/>
                  </a:lnTo>
                  <a:lnTo>
                    <a:pt x="8814" y="9315"/>
                  </a:lnTo>
                  <a:lnTo>
                    <a:pt x="4717" y="10372"/>
                  </a:lnTo>
                  <a:lnTo>
                    <a:pt x="0" y="11530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4" name="Shape 384"/>
            <p:cNvSpPr/>
            <p:nvPr/>
          </p:nvSpPr>
          <p:spPr>
            <a:xfrm>
              <a:off x="885921" y="4335125"/>
              <a:ext cx="48773" cy="200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138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227" y="1377"/>
                  </a:lnTo>
                  <a:lnTo>
                    <a:pt x="18229" y="2567"/>
                  </a:lnTo>
                  <a:lnTo>
                    <a:pt x="16231" y="3757"/>
                  </a:lnTo>
                  <a:lnTo>
                    <a:pt x="12735" y="4790"/>
                  </a:lnTo>
                  <a:lnTo>
                    <a:pt x="8740" y="5791"/>
                  </a:lnTo>
                  <a:lnTo>
                    <a:pt x="4620" y="6480"/>
                  </a:lnTo>
                  <a:lnTo>
                    <a:pt x="0" y="7138"/>
                  </a:lnTo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5" name="Shape 385"/>
            <p:cNvSpPr/>
            <p:nvPr/>
          </p:nvSpPr>
          <p:spPr>
            <a:xfrm>
              <a:off x="3040029" y="1528679"/>
              <a:ext cx="304525" cy="176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0116" y="21423"/>
                  </a:lnTo>
                  <a:lnTo>
                    <a:pt x="9784" y="21032"/>
                  </a:lnTo>
                  <a:lnTo>
                    <a:pt x="9556" y="20607"/>
                  </a:lnTo>
                  <a:lnTo>
                    <a:pt x="560" y="5391"/>
                  </a:lnTo>
                  <a:lnTo>
                    <a:pt x="207" y="4646"/>
                  </a:lnTo>
                  <a:lnTo>
                    <a:pt x="0" y="3689"/>
                  </a:lnTo>
                  <a:lnTo>
                    <a:pt x="0" y="2908"/>
                  </a:lnTo>
                  <a:lnTo>
                    <a:pt x="104" y="1951"/>
                  </a:lnTo>
                  <a:lnTo>
                    <a:pt x="435" y="1170"/>
                  </a:lnTo>
                  <a:lnTo>
                    <a:pt x="767" y="603"/>
                  </a:lnTo>
                  <a:lnTo>
                    <a:pt x="1347" y="213"/>
                  </a:lnTo>
                  <a:lnTo>
                    <a:pt x="1783" y="0"/>
                  </a:lnTo>
                  <a:lnTo>
                    <a:pt x="19797" y="0"/>
                  </a:lnTo>
                  <a:lnTo>
                    <a:pt x="20253" y="213"/>
                  </a:lnTo>
                  <a:lnTo>
                    <a:pt x="20812" y="603"/>
                  </a:lnTo>
                  <a:lnTo>
                    <a:pt x="21144" y="1170"/>
                  </a:lnTo>
                  <a:lnTo>
                    <a:pt x="21372" y="1951"/>
                  </a:lnTo>
                  <a:lnTo>
                    <a:pt x="21600" y="2908"/>
                  </a:lnTo>
                  <a:lnTo>
                    <a:pt x="21496" y="3689"/>
                  </a:lnTo>
                  <a:lnTo>
                    <a:pt x="21372" y="4646"/>
                  </a:lnTo>
                  <a:lnTo>
                    <a:pt x="21020" y="5391"/>
                  </a:lnTo>
                  <a:lnTo>
                    <a:pt x="12044" y="20607"/>
                  </a:lnTo>
                  <a:lnTo>
                    <a:pt x="11816" y="21032"/>
                  </a:lnTo>
                  <a:lnTo>
                    <a:pt x="11463" y="21423"/>
                  </a:lnTo>
                  <a:lnTo>
                    <a:pt x="10800" y="21600"/>
                  </a:lnTo>
                  <a:close/>
                  <a:moveTo>
                    <a:pt x="6177" y="6171"/>
                  </a:moveTo>
                  <a:lnTo>
                    <a:pt x="10800" y="14081"/>
                  </a:lnTo>
                  <a:lnTo>
                    <a:pt x="15402" y="6171"/>
                  </a:lnTo>
                  <a:lnTo>
                    <a:pt x="6177" y="6171"/>
                  </a:lnTo>
                  <a:close/>
                </a:path>
              </a:pathLst>
            </a:custGeom>
            <a:solidFill>
              <a:srgbClr val="F8D4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6" name="Shape 386"/>
            <p:cNvSpPr/>
            <p:nvPr/>
          </p:nvSpPr>
          <p:spPr>
            <a:xfrm>
              <a:off x="2914760" y="1030309"/>
              <a:ext cx="48773" cy="3368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95"/>
                  </a:moveTo>
                  <a:lnTo>
                    <a:pt x="0" y="5414"/>
                  </a:lnTo>
                  <a:lnTo>
                    <a:pt x="1248" y="5331"/>
                  </a:lnTo>
                  <a:lnTo>
                    <a:pt x="3371" y="5260"/>
                  </a:lnTo>
                  <a:lnTo>
                    <a:pt x="5369" y="5189"/>
                  </a:lnTo>
                  <a:lnTo>
                    <a:pt x="8740" y="5129"/>
                  </a:lnTo>
                  <a:lnTo>
                    <a:pt x="12860" y="5067"/>
                  </a:lnTo>
                  <a:lnTo>
                    <a:pt x="16855" y="5026"/>
                  </a:lnTo>
                  <a:lnTo>
                    <a:pt x="21600" y="4984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6015"/>
                  </a:lnTo>
                  <a:lnTo>
                    <a:pt x="16855" y="5975"/>
                  </a:lnTo>
                  <a:lnTo>
                    <a:pt x="12860" y="5923"/>
                  </a:lnTo>
                  <a:lnTo>
                    <a:pt x="8740" y="5872"/>
                  </a:lnTo>
                  <a:lnTo>
                    <a:pt x="5369" y="5801"/>
                  </a:lnTo>
                  <a:lnTo>
                    <a:pt x="3371" y="5741"/>
                  </a:lnTo>
                  <a:lnTo>
                    <a:pt x="1248" y="5658"/>
                  </a:lnTo>
                  <a:lnTo>
                    <a:pt x="0" y="5577"/>
                  </a:lnTo>
                  <a:lnTo>
                    <a:pt x="0" y="5495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7" name="Shape 387"/>
            <p:cNvSpPr/>
            <p:nvPr/>
          </p:nvSpPr>
          <p:spPr>
            <a:xfrm>
              <a:off x="3040029" y="1158129"/>
              <a:ext cx="48773" cy="729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9243"/>
                  </a:lnTo>
                  <a:lnTo>
                    <a:pt x="4620" y="19434"/>
                  </a:lnTo>
                  <a:lnTo>
                    <a:pt x="8740" y="19625"/>
                  </a:lnTo>
                  <a:lnTo>
                    <a:pt x="12735" y="19911"/>
                  </a:lnTo>
                  <a:lnTo>
                    <a:pt x="15607" y="20188"/>
                  </a:lnTo>
                  <a:lnTo>
                    <a:pt x="18229" y="20517"/>
                  </a:lnTo>
                  <a:lnTo>
                    <a:pt x="20227" y="20846"/>
                  </a:lnTo>
                  <a:lnTo>
                    <a:pt x="21600" y="21227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8" name="Shape 388"/>
            <p:cNvSpPr/>
            <p:nvPr/>
          </p:nvSpPr>
          <p:spPr>
            <a:xfrm>
              <a:off x="3040029" y="1900448"/>
              <a:ext cx="48773" cy="424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459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227" y="638"/>
                  </a:lnTo>
                  <a:lnTo>
                    <a:pt x="18229" y="1292"/>
                  </a:lnTo>
                  <a:lnTo>
                    <a:pt x="15607" y="1767"/>
                  </a:lnTo>
                  <a:lnTo>
                    <a:pt x="12735" y="2331"/>
                  </a:lnTo>
                  <a:lnTo>
                    <a:pt x="8740" y="2732"/>
                  </a:lnTo>
                  <a:lnTo>
                    <a:pt x="4620" y="3147"/>
                  </a:lnTo>
                  <a:lnTo>
                    <a:pt x="0" y="3459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9" name="Shape 389"/>
            <p:cNvSpPr/>
            <p:nvPr/>
          </p:nvSpPr>
          <p:spPr>
            <a:xfrm>
              <a:off x="2965126" y="1798521"/>
              <a:ext cx="73417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47" y="15454"/>
                  </a:moveTo>
                  <a:lnTo>
                    <a:pt x="8775" y="15454"/>
                  </a:lnTo>
                  <a:lnTo>
                    <a:pt x="6497" y="15028"/>
                  </a:lnTo>
                  <a:lnTo>
                    <a:pt x="4556" y="14672"/>
                  </a:lnTo>
                  <a:lnTo>
                    <a:pt x="3206" y="14068"/>
                  </a:lnTo>
                  <a:lnTo>
                    <a:pt x="1856" y="13500"/>
                  </a:lnTo>
                  <a:lnTo>
                    <a:pt x="506" y="12718"/>
                  </a:lnTo>
                  <a:lnTo>
                    <a:pt x="0" y="11759"/>
                  </a:lnTo>
                  <a:lnTo>
                    <a:pt x="0" y="9841"/>
                  </a:lnTo>
                  <a:lnTo>
                    <a:pt x="506" y="9059"/>
                  </a:lnTo>
                  <a:lnTo>
                    <a:pt x="1856" y="8278"/>
                  </a:lnTo>
                  <a:lnTo>
                    <a:pt x="3206" y="7532"/>
                  </a:lnTo>
                  <a:lnTo>
                    <a:pt x="4556" y="7141"/>
                  </a:lnTo>
                  <a:lnTo>
                    <a:pt x="6497" y="6572"/>
                  </a:lnTo>
                  <a:lnTo>
                    <a:pt x="8775" y="6359"/>
                  </a:lnTo>
                  <a:lnTo>
                    <a:pt x="10547" y="6146"/>
                  </a:lnTo>
                  <a:lnTo>
                    <a:pt x="12825" y="6359"/>
                  </a:lnTo>
                  <a:lnTo>
                    <a:pt x="15103" y="6572"/>
                  </a:lnTo>
                  <a:lnTo>
                    <a:pt x="16959" y="7141"/>
                  </a:lnTo>
                  <a:lnTo>
                    <a:pt x="18394" y="7532"/>
                  </a:lnTo>
                  <a:lnTo>
                    <a:pt x="19744" y="8278"/>
                  </a:lnTo>
                  <a:lnTo>
                    <a:pt x="20672" y="9059"/>
                  </a:lnTo>
                  <a:lnTo>
                    <a:pt x="21600" y="9841"/>
                  </a:lnTo>
                  <a:lnTo>
                    <a:pt x="21600" y="10800"/>
                  </a:lnTo>
                  <a:lnTo>
                    <a:pt x="21600" y="1137"/>
                  </a:lnTo>
                  <a:lnTo>
                    <a:pt x="19322" y="746"/>
                  </a:lnTo>
                  <a:lnTo>
                    <a:pt x="16537" y="391"/>
                  </a:lnTo>
                  <a:lnTo>
                    <a:pt x="13753" y="178"/>
                  </a:lnTo>
                  <a:lnTo>
                    <a:pt x="10547" y="0"/>
                  </a:lnTo>
                  <a:lnTo>
                    <a:pt x="7847" y="178"/>
                  </a:lnTo>
                  <a:lnTo>
                    <a:pt x="5062" y="391"/>
                  </a:lnTo>
                  <a:lnTo>
                    <a:pt x="2278" y="746"/>
                  </a:lnTo>
                  <a:lnTo>
                    <a:pt x="0" y="1137"/>
                  </a:lnTo>
                  <a:lnTo>
                    <a:pt x="0" y="20641"/>
                  </a:lnTo>
                  <a:lnTo>
                    <a:pt x="2278" y="21032"/>
                  </a:lnTo>
                  <a:lnTo>
                    <a:pt x="5062" y="21422"/>
                  </a:lnTo>
                  <a:lnTo>
                    <a:pt x="7847" y="21600"/>
                  </a:lnTo>
                  <a:lnTo>
                    <a:pt x="13753" y="21600"/>
                  </a:lnTo>
                  <a:lnTo>
                    <a:pt x="16537" y="21422"/>
                  </a:lnTo>
                  <a:lnTo>
                    <a:pt x="19322" y="21032"/>
                  </a:lnTo>
                  <a:lnTo>
                    <a:pt x="21600" y="20641"/>
                  </a:lnTo>
                  <a:lnTo>
                    <a:pt x="21600" y="11759"/>
                  </a:lnTo>
                  <a:lnTo>
                    <a:pt x="20672" y="12718"/>
                  </a:lnTo>
                  <a:lnTo>
                    <a:pt x="19744" y="13500"/>
                  </a:lnTo>
                  <a:lnTo>
                    <a:pt x="18394" y="14068"/>
                  </a:lnTo>
                  <a:lnTo>
                    <a:pt x="16959" y="14672"/>
                  </a:lnTo>
                  <a:lnTo>
                    <a:pt x="15103" y="15028"/>
                  </a:lnTo>
                  <a:lnTo>
                    <a:pt x="12825" y="15454"/>
                  </a:lnTo>
                  <a:lnTo>
                    <a:pt x="10547" y="15454"/>
                  </a:lnTo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0" name="Shape 390"/>
            <p:cNvSpPr/>
            <p:nvPr/>
          </p:nvSpPr>
          <p:spPr>
            <a:xfrm>
              <a:off x="2914760" y="1808850"/>
              <a:ext cx="48773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702"/>
                  </a:moveTo>
                  <a:lnTo>
                    <a:pt x="0" y="12433"/>
                  </a:lnTo>
                  <a:lnTo>
                    <a:pt x="1248" y="14125"/>
                  </a:lnTo>
                  <a:lnTo>
                    <a:pt x="3371" y="15856"/>
                  </a:lnTo>
                  <a:lnTo>
                    <a:pt x="5369" y="17115"/>
                  </a:lnTo>
                  <a:lnTo>
                    <a:pt x="8740" y="18610"/>
                  </a:lnTo>
                  <a:lnTo>
                    <a:pt x="12860" y="19672"/>
                  </a:lnTo>
                  <a:lnTo>
                    <a:pt x="16855" y="20774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55" y="866"/>
                  </a:lnTo>
                  <a:lnTo>
                    <a:pt x="12860" y="1731"/>
                  </a:lnTo>
                  <a:lnTo>
                    <a:pt x="8740" y="3030"/>
                  </a:lnTo>
                  <a:lnTo>
                    <a:pt x="5369" y="4288"/>
                  </a:lnTo>
                  <a:lnTo>
                    <a:pt x="3371" y="5784"/>
                  </a:lnTo>
                  <a:lnTo>
                    <a:pt x="1248" y="7279"/>
                  </a:lnTo>
                  <a:lnTo>
                    <a:pt x="0" y="9010"/>
                  </a:lnTo>
                  <a:lnTo>
                    <a:pt x="0" y="10702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1" name="Shape 391"/>
            <p:cNvSpPr/>
            <p:nvPr/>
          </p:nvSpPr>
          <p:spPr>
            <a:xfrm>
              <a:off x="3040029" y="1808850"/>
              <a:ext cx="48773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620" y="20774"/>
                  </a:lnTo>
                  <a:lnTo>
                    <a:pt x="8740" y="19672"/>
                  </a:lnTo>
                  <a:lnTo>
                    <a:pt x="12735" y="18610"/>
                  </a:lnTo>
                  <a:lnTo>
                    <a:pt x="15607" y="17115"/>
                  </a:lnTo>
                  <a:lnTo>
                    <a:pt x="18229" y="15856"/>
                  </a:lnTo>
                  <a:lnTo>
                    <a:pt x="20227" y="14125"/>
                  </a:lnTo>
                  <a:lnTo>
                    <a:pt x="21600" y="12433"/>
                  </a:lnTo>
                  <a:lnTo>
                    <a:pt x="21600" y="9010"/>
                  </a:lnTo>
                  <a:lnTo>
                    <a:pt x="20227" y="7279"/>
                  </a:lnTo>
                  <a:lnTo>
                    <a:pt x="18229" y="5784"/>
                  </a:lnTo>
                  <a:lnTo>
                    <a:pt x="15607" y="4288"/>
                  </a:lnTo>
                  <a:lnTo>
                    <a:pt x="12735" y="3030"/>
                  </a:lnTo>
                  <a:lnTo>
                    <a:pt x="8740" y="1731"/>
                  </a:lnTo>
                  <a:lnTo>
                    <a:pt x="4620" y="86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2" name="Shape 392"/>
            <p:cNvSpPr/>
            <p:nvPr/>
          </p:nvSpPr>
          <p:spPr>
            <a:xfrm>
              <a:off x="3419710" y="4210322"/>
              <a:ext cx="49988" cy="808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125"/>
                  </a:lnTo>
                  <a:lnTo>
                    <a:pt x="16883" y="1953"/>
                  </a:lnTo>
                  <a:lnTo>
                    <a:pt x="12786" y="1781"/>
                  </a:lnTo>
                  <a:lnTo>
                    <a:pt x="9434" y="1523"/>
                  </a:lnTo>
                  <a:lnTo>
                    <a:pt x="6083" y="1273"/>
                  </a:lnTo>
                  <a:lnTo>
                    <a:pt x="3352" y="976"/>
                  </a:lnTo>
                  <a:lnTo>
                    <a:pt x="1986" y="680"/>
                  </a:lnTo>
                  <a:lnTo>
                    <a:pt x="745" y="336"/>
                  </a:lnTo>
                  <a:lnTo>
                    <a:pt x="0" y="0"/>
                  </a:lnTo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3" name="Shape 393"/>
            <p:cNvSpPr/>
            <p:nvPr/>
          </p:nvSpPr>
          <p:spPr>
            <a:xfrm>
              <a:off x="3547561" y="4210322"/>
              <a:ext cx="49988" cy="808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2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336"/>
                  </a:lnTo>
                  <a:lnTo>
                    <a:pt x="20234" y="680"/>
                  </a:lnTo>
                  <a:lnTo>
                    <a:pt x="18248" y="976"/>
                  </a:lnTo>
                  <a:lnTo>
                    <a:pt x="15517" y="1273"/>
                  </a:lnTo>
                  <a:lnTo>
                    <a:pt x="12166" y="1523"/>
                  </a:lnTo>
                  <a:lnTo>
                    <a:pt x="8814" y="1781"/>
                  </a:lnTo>
                  <a:lnTo>
                    <a:pt x="4717" y="1953"/>
                  </a:lnTo>
                  <a:lnTo>
                    <a:pt x="0" y="2125"/>
                  </a:lnTo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4" name="Shape 394"/>
            <p:cNvSpPr/>
            <p:nvPr/>
          </p:nvSpPr>
          <p:spPr>
            <a:xfrm>
              <a:off x="3547561" y="1195572"/>
              <a:ext cx="49988" cy="3011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019"/>
                  </a:lnTo>
                  <a:lnTo>
                    <a:pt x="4717" y="21065"/>
                  </a:lnTo>
                  <a:lnTo>
                    <a:pt x="8814" y="21122"/>
                  </a:lnTo>
                  <a:lnTo>
                    <a:pt x="12166" y="21178"/>
                  </a:lnTo>
                  <a:lnTo>
                    <a:pt x="15517" y="21258"/>
                  </a:lnTo>
                  <a:lnTo>
                    <a:pt x="18248" y="21327"/>
                  </a:lnTo>
                  <a:lnTo>
                    <a:pt x="20234" y="21417"/>
                  </a:lnTo>
                  <a:lnTo>
                    <a:pt x="20855" y="2151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5" name="Shape 395"/>
            <p:cNvSpPr/>
            <p:nvPr/>
          </p:nvSpPr>
          <p:spPr>
            <a:xfrm>
              <a:off x="3471367" y="4210322"/>
              <a:ext cx="74637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9308"/>
                  </a:moveTo>
                  <a:lnTo>
                    <a:pt x="8557" y="8882"/>
                  </a:lnTo>
                  <a:lnTo>
                    <a:pt x="6729" y="8526"/>
                  </a:lnTo>
                  <a:lnTo>
                    <a:pt x="4901" y="7318"/>
                  </a:lnTo>
                  <a:lnTo>
                    <a:pt x="3157" y="6608"/>
                  </a:lnTo>
                  <a:lnTo>
                    <a:pt x="1828" y="4974"/>
                  </a:lnTo>
                  <a:lnTo>
                    <a:pt x="914" y="3481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326"/>
                  </a:lnTo>
                  <a:lnTo>
                    <a:pt x="2658" y="20108"/>
                  </a:lnTo>
                  <a:lnTo>
                    <a:pt x="5400" y="20818"/>
                  </a:lnTo>
                  <a:lnTo>
                    <a:pt x="8058" y="21245"/>
                  </a:lnTo>
                  <a:lnTo>
                    <a:pt x="10800" y="21600"/>
                  </a:lnTo>
                  <a:lnTo>
                    <a:pt x="13541" y="21245"/>
                  </a:lnTo>
                  <a:lnTo>
                    <a:pt x="16698" y="20818"/>
                  </a:lnTo>
                  <a:lnTo>
                    <a:pt x="18941" y="20108"/>
                  </a:lnTo>
                  <a:lnTo>
                    <a:pt x="21600" y="19326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481"/>
                  </a:lnTo>
                  <a:lnTo>
                    <a:pt x="19772" y="4974"/>
                  </a:lnTo>
                  <a:lnTo>
                    <a:pt x="18443" y="6608"/>
                  </a:lnTo>
                  <a:lnTo>
                    <a:pt x="16698" y="7318"/>
                  </a:lnTo>
                  <a:lnTo>
                    <a:pt x="14871" y="8526"/>
                  </a:lnTo>
                  <a:lnTo>
                    <a:pt x="13043" y="8882"/>
                  </a:lnTo>
                  <a:lnTo>
                    <a:pt x="10800" y="9308"/>
                  </a:lnTo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6" name="Shape 396"/>
            <p:cNvSpPr/>
            <p:nvPr/>
          </p:nvSpPr>
          <p:spPr>
            <a:xfrm>
              <a:off x="3471367" y="4121235"/>
              <a:ext cx="74637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2363"/>
                  </a:moveTo>
                  <a:lnTo>
                    <a:pt x="13043" y="12363"/>
                  </a:lnTo>
                  <a:lnTo>
                    <a:pt x="14871" y="13145"/>
                  </a:lnTo>
                  <a:lnTo>
                    <a:pt x="16698" y="13855"/>
                  </a:lnTo>
                  <a:lnTo>
                    <a:pt x="18443" y="15063"/>
                  </a:lnTo>
                  <a:lnTo>
                    <a:pt x="19772" y="16200"/>
                  </a:lnTo>
                  <a:lnTo>
                    <a:pt x="20686" y="17763"/>
                  </a:lnTo>
                  <a:lnTo>
                    <a:pt x="21185" y="19682"/>
                  </a:lnTo>
                  <a:lnTo>
                    <a:pt x="21600" y="21600"/>
                  </a:lnTo>
                  <a:lnTo>
                    <a:pt x="21600" y="1918"/>
                  </a:lnTo>
                  <a:lnTo>
                    <a:pt x="18941" y="1137"/>
                  </a:lnTo>
                  <a:lnTo>
                    <a:pt x="16698" y="426"/>
                  </a:lnTo>
                  <a:lnTo>
                    <a:pt x="13541" y="0"/>
                  </a:lnTo>
                  <a:lnTo>
                    <a:pt x="8058" y="0"/>
                  </a:lnTo>
                  <a:lnTo>
                    <a:pt x="5400" y="426"/>
                  </a:lnTo>
                  <a:lnTo>
                    <a:pt x="2658" y="1137"/>
                  </a:lnTo>
                  <a:lnTo>
                    <a:pt x="0" y="1918"/>
                  </a:lnTo>
                  <a:lnTo>
                    <a:pt x="0" y="21600"/>
                  </a:lnTo>
                  <a:lnTo>
                    <a:pt x="415" y="19682"/>
                  </a:lnTo>
                  <a:lnTo>
                    <a:pt x="914" y="17763"/>
                  </a:lnTo>
                  <a:lnTo>
                    <a:pt x="1828" y="16200"/>
                  </a:lnTo>
                  <a:lnTo>
                    <a:pt x="3157" y="15063"/>
                  </a:lnTo>
                  <a:lnTo>
                    <a:pt x="4901" y="13855"/>
                  </a:lnTo>
                  <a:lnTo>
                    <a:pt x="6729" y="13145"/>
                  </a:lnTo>
                  <a:lnTo>
                    <a:pt x="8557" y="12363"/>
                  </a:lnTo>
                  <a:lnTo>
                    <a:pt x="10800" y="12363"/>
                  </a:lnTo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7" name="Shape 397"/>
            <p:cNvSpPr/>
            <p:nvPr/>
          </p:nvSpPr>
          <p:spPr>
            <a:xfrm>
              <a:off x="3419710" y="4128981"/>
              <a:ext cx="49988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98"/>
                  </a:moveTo>
                  <a:lnTo>
                    <a:pt x="21600" y="0"/>
                  </a:lnTo>
                  <a:lnTo>
                    <a:pt x="16883" y="866"/>
                  </a:lnTo>
                  <a:lnTo>
                    <a:pt x="12786" y="1928"/>
                  </a:lnTo>
                  <a:lnTo>
                    <a:pt x="9434" y="2990"/>
                  </a:lnTo>
                  <a:lnTo>
                    <a:pt x="6083" y="4288"/>
                  </a:lnTo>
                  <a:lnTo>
                    <a:pt x="3352" y="5784"/>
                  </a:lnTo>
                  <a:lnTo>
                    <a:pt x="1986" y="7475"/>
                  </a:lnTo>
                  <a:lnTo>
                    <a:pt x="745" y="8970"/>
                  </a:lnTo>
                  <a:lnTo>
                    <a:pt x="0" y="10898"/>
                  </a:lnTo>
                  <a:lnTo>
                    <a:pt x="745" y="12590"/>
                  </a:lnTo>
                  <a:lnTo>
                    <a:pt x="1986" y="14321"/>
                  </a:lnTo>
                  <a:lnTo>
                    <a:pt x="3352" y="15816"/>
                  </a:lnTo>
                  <a:lnTo>
                    <a:pt x="6083" y="17312"/>
                  </a:lnTo>
                  <a:lnTo>
                    <a:pt x="9434" y="18570"/>
                  </a:lnTo>
                  <a:lnTo>
                    <a:pt x="12786" y="19869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10898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8" name="Shape 398"/>
            <p:cNvSpPr/>
            <p:nvPr/>
          </p:nvSpPr>
          <p:spPr>
            <a:xfrm>
              <a:off x="3547561" y="4128981"/>
              <a:ext cx="49988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717" y="20734"/>
                  </a:lnTo>
                  <a:lnTo>
                    <a:pt x="8814" y="19869"/>
                  </a:lnTo>
                  <a:lnTo>
                    <a:pt x="12166" y="18570"/>
                  </a:lnTo>
                  <a:lnTo>
                    <a:pt x="15517" y="17312"/>
                  </a:lnTo>
                  <a:lnTo>
                    <a:pt x="18248" y="15816"/>
                  </a:lnTo>
                  <a:lnTo>
                    <a:pt x="20234" y="14321"/>
                  </a:lnTo>
                  <a:lnTo>
                    <a:pt x="20855" y="12590"/>
                  </a:lnTo>
                  <a:lnTo>
                    <a:pt x="21600" y="10898"/>
                  </a:lnTo>
                  <a:lnTo>
                    <a:pt x="20855" y="9207"/>
                  </a:lnTo>
                  <a:lnTo>
                    <a:pt x="20234" y="7475"/>
                  </a:lnTo>
                  <a:lnTo>
                    <a:pt x="18248" y="5784"/>
                  </a:lnTo>
                  <a:lnTo>
                    <a:pt x="15517" y="4485"/>
                  </a:lnTo>
                  <a:lnTo>
                    <a:pt x="12166" y="2990"/>
                  </a:lnTo>
                  <a:lnTo>
                    <a:pt x="8814" y="1928"/>
                  </a:lnTo>
                  <a:lnTo>
                    <a:pt x="4717" y="86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9" name="Shape 399"/>
            <p:cNvSpPr/>
            <p:nvPr/>
          </p:nvSpPr>
          <p:spPr>
            <a:xfrm>
              <a:off x="2660348" y="4179335"/>
              <a:ext cx="49988" cy="154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1247"/>
                  </a:lnTo>
                  <a:lnTo>
                    <a:pt x="16883" y="10353"/>
                  </a:lnTo>
                  <a:lnTo>
                    <a:pt x="12786" y="9257"/>
                  </a:lnTo>
                  <a:lnTo>
                    <a:pt x="9434" y="8161"/>
                  </a:lnTo>
                  <a:lnTo>
                    <a:pt x="6083" y="6618"/>
                  </a:lnTo>
                  <a:lnTo>
                    <a:pt x="3352" y="5278"/>
                  </a:lnTo>
                  <a:lnTo>
                    <a:pt x="1986" y="3532"/>
                  </a:lnTo>
                  <a:lnTo>
                    <a:pt x="621" y="1989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0" name="Shape 400"/>
            <p:cNvSpPr/>
            <p:nvPr/>
          </p:nvSpPr>
          <p:spPr>
            <a:xfrm>
              <a:off x="2660348" y="2187146"/>
              <a:ext cx="49988" cy="1991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073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621" y="21464"/>
                  </a:lnTo>
                  <a:lnTo>
                    <a:pt x="1986" y="21324"/>
                  </a:lnTo>
                  <a:lnTo>
                    <a:pt x="3352" y="21203"/>
                  </a:lnTo>
                  <a:lnTo>
                    <a:pt x="6083" y="21083"/>
                  </a:lnTo>
                  <a:lnTo>
                    <a:pt x="9434" y="20981"/>
                  </a:lnTo>
                  <a:lnTo>
                    <a:pt x="12786" y="20876"/>
                  </a:lnTo>
                  <a:lnTo>
                    <a:pt x="16883" y="20807"/>
                  </a:lnTo>
                  <a:lnTo>
                    <a:pt x="21600" y="20737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1" name="Shape 401"/>
            <p:cNvSpPr/>
            <p:nvPr/>
          </p:nvSpPr>
          <p:spPr>
            <a:xfrm>
              <a:off x="2786908" y="4179335"/>
              <a:ext cx="49988" cy="2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92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979" y="1716"/>
                  </a:lnTo>
                  <a:lnTo>
                    <a:pt x="18869" y="3404"/>
                  </a:lnTo>
                  <a:lnTo>
                    <a:pt x="14896" y="4835"/>
                  </a:lnTo>
                  <a:lnTo>
                    <a:pt x="10055" y="6208"/>
                  </a:lnTo>
                  <a:lnTo>
                    <a:pt x="5462" y="7152"/>
                  </a:lnTo>
                  <a:lnTo>
                    <a:pt x="0" y="7925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2" name="Shape 402"/>
            <p:cNvSpPr/>
            <p:nvPr/>
          </p:nvSpPr>
          <p:spPr>
            <a:xfrm>
              <a:off x="2786908" y="4017945"/>
              <a:ext cx="49988" cy="16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0995"/>
                  </a:lnTo>
                  <a:lnTo>
                    <a:pt x="5462" y="11853"/>
                  </a:lnTo>
                  <a:lnTo>
                    <a:pt x="10055" y="13334"/>
                  </a:lnTo>
                  <a:lnTo>
                    <a:pt x="15517" y="15050"/>
                  </a:lnTo>
                  <a:lnTo>
                    <a:pt x="18869" y="17155"/>
                  </a:lnTo>
                  <a:lnTo>
                    <a:pt x="20979" y="19261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3" name="Shape 403"/>
            <p:cNvSpPr/>
            <p:nvPr/>
          </p:nvSpPr>
          <p:spPr>
            <a:xfrm>
              <a:off x="2710713" y="4090248"/>
              <a:ext cx="74638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2292"/>
                  </a:moveTo>
                  <a:lnTo>
                    <a:pt x="13043" y="12718"/>
                  </a:lnTo>
                  <a:lnTo>
                    <a:pt x="14871" y="13074"/>
                  </a:lnTo>
                  <a:lnTo>
                    <a:pt x="16698" y="13855"/>
                  </a:lnTo>
                  <a:lnTo>
                    <a:pt x="18443" y="14992"/>
                  </a:lnTo>
                  <a:lnTo>
                    <a:pt x="19855" y="16555"/>
                  </a:lnTo>
                  <a:lnTo>
                    <a:pt x="20686" y="18118"/>
                  </a:lnTo>
                  <a:lnTo>
                    <a:pt x="21185" y="19682"/>
                  </a:lnTo>
                  <a:lnTo>
                    <a:pt x="21600" y="21600"/>
                  </a:lnTo>
                  <a:lnTo>
                    <a:pt x="21600" y="2274"/>
                  </a:lnTo>
                  <a:lnTo>
                    <a:pt x="18941" y="1137"/>
                  </a:lnTo>
                  <a:lnTo>
                    <a:pt x="16200" y="781"/>
                  </a:lnTo>
                  <a:lnTo>
                    <a:pt x="13458" y="355"/>
                  </a:lnTo>
                  <a:lnTo>
                    <a:pt x="10800" y="0"/>
                  </a:lnTo>
                  <a:lnTo>
                    <a:pt x="8058" y="355"/>
                  </a:lnTo>
                  <a:lnTo>
                    <a:pt x="5400" y="781"/>
                  </a:lnTo>
                  <a:lnTo>
                    <a:pt x="2741" y="1137"/>
                  </a:lnTo>
                  <a:lnTo>
                    <a:pt x="0" y="2274"/>
                  </a:lnTo>
                  <a:lnTo>
                    <a:pt x="0" y="21600"/>
                  </a:lnTo>
                  <a:lnTo>
                    <a:pt x="415" y="19682"/>
                  </a:lnTo>
                  <a:lnTo>
                    <a:pt x="831" y="18118"/>
                  </a:lnTo>
                  <a:lnTo>
                    <a:pt x="1745" y="16555"/>
                  </a:lnTo>
                  <a:lnTo>
                    <a:pt x="3074" y="14992"/>
                  </a:lnTo>
                  <a:lnTo>
                    <a:pt x="4985" y="13855"/>
                  </a:lnTo>
                  <a:lnTo>
                    <a:pt x="6729" y="13074"/>
                  </a:lnTo>
                  <a:lnTo>
                    <a:pt x="8557" y="12718"/>
                  </a:lnTo>
                  <a:lnTo>
                    <a:pt x="10800" y="12292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4" name="Shape 404"/>
            <p:cNvSpPr/>
            <p:nvPr/>
          </p:nvSpPr>
          <p:spPr>
            <a:xfrm>
              <a:off x="2710713" y="4179335"/>
              <a:ext cx="74638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443" y="6537"/>
                  </a:moveTo>
                  <a:lnTo>
                    <a:pt x="16698" y="7745"/>
                  </a:lnTo>
                  <a:lnTo>
                    <a:pt x="14871" y="8455"/>
                  </a:lnTo>
                  <a:lnTo>
                    <a:pt x="13043" y="9237"/>
                  </a:lnTo>
                  <a:lnTo>
                    <a:pt x="8557" y="9237"/>
                  </a:lnTo>
                  <a:lnTo>
                    <a:pt x="6729" y="8455"/>
                  </a:lnTo>
                  <a:lnTo>
                    <a:pt x="4985" y="7745"/>
                  </a:lnTo>
                  <a:lnTo>
                    <a:pt x="3074" y="6537"/>
                  </a:lnTo>
                  <a:lnTo>
                    <a:pt x="1745" y="5400"/>
                  </a:lnTo>
                  <a:lnTo>
                    <a:pt x="831" y="3837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682"/>
                  </a:lnTo>
                  <a:lnTo>
                    <a:pt x="2741" y="20463"/>
                  </a:lnTo>
                  <a:lnTo>
                    <a:pt x="5400" y="21174"/>
                  </a:lnTo>
                  <a:lnTo>
                    <a:pt x="8058" y="21600"/>
                  </a:lnTo>
                  <a:lnTo>
                    <a:pt x="13458" y="21600"/>
                  </a:lnTo>
                  <a:lnTo>
                    <a:pt x="16200" y="21174"/>
                  </a:lnTo>
                  <a:lnTo>
                    <a:pt x="18941" y="20463"/>
                  </a:lnTo>
                  <a:lnTo>
                    <a:pt x="21600" y="19682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481"/>
                  </a:lnTo>
                  <a:lnTo>
                    <a:pt x="19855" y="5045"/>
                  </a:lnTo>
                  <a:lnTo>
                    <a:pt x="18443" y="6537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5" name="Shape 405"/>
            <p:cNvSpPr/>
            <p:nvPr/>
          </p:nvSpPr>
          <p:spPr>
            <a:xfrm>
              <a:off x="2660348" y="4100577"/>
              <a:ext cx="49988" cy="159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02"/>
                  </a:moveTo>
                  <a:lnTo>
                    <a:pt x="21600" y="0"/>
                  </a:lnTo>
                  <a:lnTo>
                    <a:pt x="16883" y="866"/>
                  </a:lnTo>
                  <a:lnTo>
                    <a:pt x="12786" y="1731"/>
                  </a:lnTo>
                  <a:lnTo>
                    <a:pt x="9434" y="3030"/>
                  </a:lnTo>
                  <a:lnTo>
                    <a:pt x="6083" y="4288"/>
                  </a:lnTo>
                  <a:lnTo>
                    <a:pt x="3352" y="5784"/>
                  </a:lnTo>
                  <a:lnTo>
                    <a:pt x="1986" y="7279"/>
                  </a:lnTo>
                  <a:lnTo>
                    <a:pt x="621" y="9010"/>
                  </a:lnTo>
                  <a:lnTo>
                    <a:pt x="0" y="10702"/>
                  </a:lnTo>
                  <a:lnTo>
                    <a:pt x="621" y="12630"/>
                  </a:lnTo>
                  <a:lnTo>
                    <a:pt x="1986" y="14125"/>
                  </a:lnTo>
                  <a:lnTo>
                    <a:pt x="3352" y="15816"/>
                  </a:lnTo>
                  <a:lnTo>
                    <a:pt x="6083" y="17115"/>
                  </a:lnTo>
                  <a:lnTo>
                    <a:pt x="9434" y="18610"/>
                  </a:lnTo>
                  <a:lnTo>
                    <a:pt x="12786" y="19672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10702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6" name="Shape 406"/>
            <p:cNvSpPr/>
            <p:nvPr/>
          </p:nvSpPr>
          <p:spPr>
            <a:xfrm>
              <a:off x="2786908" y="4100577"/>
              <a:ext cx="49988" cy="159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5462" y="20538"/>
                  </a:lnTo>
                  <a:lnTo>
                    <a:pt x="10055" y="19239"/>
                  </a:lnTo>
                  <a:lnTo>
                    <a:pt x="14896" y="17351"/>
                  </a:lnTo>
                  <a:lnTo>
                    <a:pt x="18869" y="15384"/>
                  </a:lnTo>
                  <a:lnTo>
                    <a:pt x="20979" y="13062"/>
                  </a:lnTo>
                  <a:lnTo>
                    <a:pt x="21600" y="10702"/>
                  </a:lnTo>
                  <a:lnTo>
                    <a:pt x="20979" y="8341"/>
                  </a:lnTo>
                  <a:lnTo>
                    <a:pt x="18869" y="6216"/>
                  </a:lnTo>
                  <a:lnTo>
                    <a:pt x="15517" y="4092"/>
                  </a:lnTo>
                  <a:lnTo>
                    <a:pt x="10055" y="2361"/>
                  </a:lnTo>
                  <a:lnTo>
                    <a:pt x="5462" y="86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7" name="Shape 407"/>
            <p:cNvSpPr/>
            <p:nvPr/>
          </p:nvSpPr>
          <p:spPr>
            <a:xfrm>
              <a:off x="2152815" y="3566056"/>
              <a:ext cx="49988" cy="1452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6923"/>
                  </a:moveTo>
                  <a:lnTo>
                    <a:pt x="745" y="16732"/>
                  </a:lnTo>
                  <a:lnTo>
                    <a:pt x="2110" y="16540"/>
                  </a:lnTo>
                  <a:lnTo>
                    <a:pt x="4096" y="16379"/>
                  </a:lnTo>
                  <a:lnTo>
                    <a:pt x="6083" y="16214"/>
                  </a:lnTo>
                  <a:lnTo>
                    <a:pt x="9434" y="16071"/>
                  </a:lnTo>
                  <a:lnTo>
                    <a:pt x="12786" y="15953"/>
                  </a:lnTo>
                  <a:lnTo>
                    <a:pt x="17628" y="15836"/>
                  </a:lnTo>
                  <a:lnTo>
                    <a:pt x="21600" y="1574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4717" y="12220"/>
                  </a:lnTo>
                  <a:lnTo>
                    <a:pt x="8814" y="12338"/>
                  </a:lnTo>
                  <a:lnTo>
                    <a:pt x="12786" y="12477"/>
                  </a:lnTo>
                  <a:lnTo>
                    <a:pt x="15517" y="12621"/>
                  </a:lnTo>
                  <a:lnTo>
                    <a:pt x="18248" y="12786"/>
                  </a:lnTo>
                  <a:lnTo>
                    <a:pt x="20234" y="12951"/>
                  </a:lnTo>
                  <a:lnTo>
                    <a:pt x="21600" y="13138"/>
                  </a:lnTo>
                  <a:lnTo>
                    <a:pt x="21600" y="13517"/>
                  </a:lnTo>
                  <a:lnTo>
                    <a:pt x="20234" y="13708"/>
                  </a:lnTo>
                  <a:lnTo>
                    <a:pt x="18248" y="13874"/>
                  </a:lnTo>
                  <a:lnTo>
                    <a:pt x="15517" y="14039"/>
                  </a:lnTo>
                  <a:lnTo>
                    <a:pt x="12786" y="14178"/>
                  </a:lnTo>
                  <a:lnTo>
                    <a:pt x="8814" y="14322"/>
                  </a:lnTo>
                  <a:lnTo>
                    <a:pt x="4717" y="14439"/>
                  </a:lnTo>
                  <a:lnTo>
                    <a:pt x="0" y="1451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8124"/>
                  </a:lnTo>
                  <a:lnTo>
                    <a:pt x="17628" y="18033"/>
                  </a:lnTo>
                  <a:lnTo>
                    <a:pt x="12786" y="17915"/>
                  </a:lnTo>
                  <a:lnTo>
                    <a:pt x="9434" y="17798"/>
                  </a:lnTo>
                  <a:lnTo>
                    <a:pt x="6083" y="17654"/>
                  </a:lnTo>
                  <a:lnTo>
                    <a:pt x="4096" y="17489"/>
                  </a:lnTo>
                  <a:lnTo>
                    <a:pt x="2110" y="17302"/>
                  </a:lnTo>
                  <a:lnTo>
                    <a:pt x="745" y="17132"/>
                  </a:lnTo>
                  <a:lnTo>
                    <a:pt x="0" y="16923"/>
                  </a:lnTo>
                </a:path>
              </a:pathLst>
            </a:custGeom>
            <a:solidFill>
              <a:srgbClr val="F8D4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8" name="Shape 408"/>
            <p:cNvSpPr/>
            <p:nvPr/>
          </p:nvSpPr>
          <p:spPr>
            <a:xfrm>
              <a:off x="2279375" y="4335559"/>
              <a:ext cx="49988" cy="682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9145"/>
                  </a:lnTo>
                  <a:lnTo>
                    <a:pt x="4841" y="9348"/>
                  </a:lnTo>
                  <a:lnTo>
                    <a:pt x="8814" y="9598"/>
                  </a:lnTo>
                  <a:lnTo>
                    <a:pt x="12166" y="9848"/>
                  </a:lnTo>
                  <a:lnTo>
                    <a:pt x="15517" y="10153"/>
                  </a:lnTo>
                  <a:lnTo>
                    <a:pt x="18248" y="10504"/>
                  </a:lnTo>
                  <a:lnTo>
                    <a:pt x="20359" y="10846"/>
                  </a:lnTo>
                  <a:lnTo>
                    <a:pt x="20979" y="11253"/>
                  </a:lnTo>
                  <a:lnTo>
                    <a:pt x="21600" y="11660"/>
                  </a:lnTo>
                  <a:lnTo>
                    <a:pt x="20979" y="12104"/>
                  </a:lnTo>
                  <a:lnTo>
                    <a:pt x="20359" y="12464"/>
                  </a:lnTo>
                  <a:lnTo>
                    <a:pt x="18248" y="12862"/>
                  </a:lnTo>
                  <a:lnTo>
                    <a:pt x="15517" y="13213"/>
                  </a:lnTo>
                  <a:lnTo>
                    <a:pt x="12166" y="13518"/>
                  </a:lnTo>
                  <a:lnTo>
                    <a:pt x="8814" y="13768"/>
                  </a:lnTo>
                  <a:lnTo>
                    <a:pt x="4841" y="14018"/>
                  </a:lnTo>
                  <a:lnTo>
                    <a:pt x="0" y="1421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515"/>
                  </a:lnTo>
                  <a:lnTo>
                    <a:pt x="17007" y="2358"/>
                  </a:lnTo>
                  <a:lnTo>
                    <a:pt x="12910" y="2108"/>
                  </a:lnTo>
                  <a:lnTo>
                    <a:pt x="9558" y="1858"/>
                  </a:lnTo>
                  <a:lnTo>
                    <a:pt x="6083" y="1507"/>
                  </a:lnTo>
                  <a:lnTo>
                    <a:pt x="3476" y="1202"/>
                  </a:lnTo>
                  <a:lnTo>
                    <a:pt x="1490" y="804"/>
                  </a:lnTo>
                  <a:lnTo>
                    <a:pt x="745" y="407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9" name="Shape 409"/>
            <p:cNvSpPr/>
            <p:nvPr/>
          </p:nvSpPr>
          <p:spPr>
            <a:xfrm>
              <a:off x="2203181" y="4617022"/>
              <a:ext cx="74638" cy="175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8058" y="0"/>
                  </a:lnTo>
                  <a:lnTo>
                    <a:pt x="5400" y="179"/>
                  </a:lnTo>
                  <a:lnTo>
                    <a:pt x="2741" y="573"/>
                  </a:lnTo>
                  <a:lnTo>
                    <a:pt x="0" y="967"/>
                  </a:lnTo>
                  <a:lnTo>
                    <a:pt x="0" y="10710"/>
                  </a:lnTo>
                  <a:lnTo>
                    <a:pt x="415" y="9707"/>
                  </a:lnTo>
                  <a:lnTo>
                    <a:pt x="914" y="8955"/>
                  </a:lnTo>
                  <a:lnTo>
                    <a:pt x="2243" y="8167"/>
                  </a:lnTo>
                  <a:lnTo>
                    <a:pt x="3572" y="7379"/>
                  </a:lnTo>
                  <a:lnTo>
                    <a:pt x="4985" y="6985"/>
                  </a:lnTo>
                  <a:lnTo>
                    <a:pt x="6729" y="6412"/>
                  </a:lnTo>
                  <a:lnTo>
                    <a:pt x="8557" y="6233"/>
                  </a:lnTo>
                  <a:lnTo>
                    <a:pt x="13043" y="6233"/>
                  </a:lnTo>
                  <a:lnTo>
                    <a:pt x="15369" y="6412"/>
                  </a:lnTo>
                  <a:lnTo>
                    <a:pt x="17114" y="6985"/>
                  </a:lnTo>
                  <a:lnTo>
                    <a:pt x="18443" y="7558"/>
                  </a:lnTo>
                  <a:lnTo>
                    <a:pt x="19855" y="8167"/>
                  </a:lnTo>
                  <a:lnTo>
                    <a:pt x="20686" y="8955"/>
                  </a:lnTo>
                  <a:lnTo>
                    <a:pt x="21600" y="9922"/>
                  </a:lnTo>
                  <a:lnTo>
                    <a:pt x="21600" y="11678"/>
                  </a:lnTo>
                  <a:lnTo>
                    <a:pt x="20686" y="12645"/>
                  </a:lnTo>
                  <a:lnTo>
                    <a:pt x="19855" y="13433"/>
                  </a:lnTo>
                  <a:lnTo>
                    <a:pt x="18443" y="14006"/>
                  </a:lnTo>
                  <a:lnTo>
                    <a:pt x="17114" y="14579"/>
                  </a:lnTo>
                  <a:lnTo>
                    <a:pt x="14871" y="14973"/>
                  </a:lnTo>
                  <a:lnTo>
                    <a:pt x="13043" y="15367"/>
                  </a:lnTo>
                  <a:lnTo>
                    <a:pt x="8557" y="15367"/>
                  </a:lnTo>
                  <a:lnTo>
                    <a:pt x="6729" y="14973"/>
                  </a:lnTo>
                  <a:lnTo>
                    <a:pt x="4985" y="14579"/>
                  </a:lnTo>
                  <a:lnTo>
                    <a:pt x="3572" y="14006"/>
                  </a:lnTo>
                  <a:lnTo>
                    <a:pt x="2243" y="13433"/>
                  </a:lnTo>
                  <a:lnTo>
                    <a:pt x="914" y="12645"/>
                  </a:lnTo>
                  <a:lnTo>
                    <a:pt x="415" y="11857"/>
                  </a:lnTo>
                  <a:lnTo>
                    <a:pt x="0" y="10890"/>
                  </a:lnTo>
                  <a:lnTo>
                    <a:pt x="0" y="20597"/>
                  </a:lnTo>
                  <a:lnTo>
                    <a:pt x="2741" y="20991"/>
                  </a:lnTo>
                  <a:lnTo>
                    <a:pt x="5400" y="21385"/>
                  </a:lnTo>
                  <a:lnTo>
                    <a:pt x="8058" y="21600"/>
                  </a:lnTo>
                  <a:lnTo>
                    <a:pt x="13957" y="21600"/>
                  </a:lnTo>
                  <a:lnTo>
                    <a:pt x="16698" y="21385"/>
                  </a:lnTo>
                  <a:lnTo>
                    <a:pt x="18941" y="20991"/>
                  </a:lnTo>
                  <a:lnTo>
                    <a:pt x="21600" y="20597"/>
                  </a:lnTo>
                  <a:lnTo>
                    <a:pt x="21600" y="967"/>
                  </a:lnTo>
                  <a:lnTo>
                    <a:pt x="18941" y="573"/>
                  </a:lnTo>
                  <a:lnTo>
                    <a:pt x="16698" y="179"/>
                  </a:lnTo>
                  <a:lnTo>
                    <a:pt x="13957" y="0"/>
                  </a:lnTo>
                  <a:lnTo>
                    <a:pt x="10800" y="0"/>
                  </a:lnTo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0" name="Shape 410"/>
            <p:cNvSpPr/>
            <p:nvPr/>
          </p:nvSpPr>
          <p:spPr>
            <a:xfrm>
              <a:off x="2152815" y="4624769"/>
              <a:ext cx="49988" cy="158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21"/>
                  </a:moveTo>
                  <a:lnTo>
                    <a:pt x="21600" y="0"/>
                  </a:lnTo>
                  <a:lnTo>
                    <a:pt x="17628" y="867"/>
                  </a:lnTo>
                  <a:lnTo>
                    <a:pt x="12786" y="1931"/>
                  </a:lnTo>
                  <a:lnTo>
                    <a:pt x="9434" y="2996"/>
                  </a:lnTo>
                  <a:lnTo>
                    <a:pt x="6083" y="4296"/>
                  </a:lnTo>
                  <a:lnTo>
                    <a:pt x="4096" y="5794"/>
                  </a:lnTo>
                  <a:lnTo>
                    <a:pt x="2110" y="7252"/>
                  </a:lnTo>
                  <a:lnTo>
                    <a:pt x="745" y="8987"/>
                  </a:lnTo>
                  <a:lnTo>
                    <a:pt x="0" y="10721"/>
                  </a:lnTo>
                  <a:lnTo>
                    <a:pt x="745" y="12613"/>
                  </a:lnTo>
                  <a:lnTo>
                    <a:pt x="2110" y="14150"/>
                  </a:lnTo>
                  <a:lnTo>
                    <a:pt x="4096" y="15845"/>
                  </a:lnTo>
                  <a:lnTo>
                    <a:pt x="6083" y="17343"/>
                  </a:lnTo>
                  <a:lnTo>
                    <a:pt x="9434" y="18644"/>
                  </a:lnTo>
                  <a:lnTo>
                    <a:pt x="12786" y="19708"/>
                  </a:lnTo>
                  <a:lnTo>
                    <a:pt x="17628" y="20772"/>
                  </a:lnTo>
                  <a:lnTo>
                    <a:pt x="21600" y="21600"/>
                  </a:lnTo>
                  <a:lnTo>
                    <a:pt x="21600" y="10721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1" name="Shape 411"/>
            <p:cNvSpPr/>
            <p:nvPr/>
          </p:nvSpPr>
          <p:spPr>
            <a:xfrm>
              <a:off x="2279375" y="4624769"/>
              <a:ext cx="49988" cy="158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21"/>
                  </a:moveTo>
                  <a:lnTo>
                    <a:pt x="20979" y="8987"/>
                  </a:lnTo>
                  <a:lnTo>
                    <a:pt x="20359" y="7252"/>
                  </a:lnTo>
                  <a:lnTo>
                    <a:pt x="18248" y="5794"/>
                  </a:lnTo>
                  <a:lnTo>
                    <a:pt x="15517" y="4296"/>
                  </a:lnTo>
                  <a:lnTo>
                    <a:pt x="12166" y="2996"/>
                  </a:lnTo>
                  <a:lnTo>
                    <a:pt x="8814" y="1931"/>
                  </a:lnTo>
                  <a:lnTo>
                    <a:pt x="4841" y="867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841" y="20772"/>
                  </a:lnTo>
                  <a:lnTo>
                    <a:pt x="8814" y="19708"/>
                  </a:lnTo>
                  <a:lnTo>
                    <a:pt x="12166" y="18644"/>
                  </a:lnTo>
                  <a:lnTo>
                    <a:pt x="15517" y="17343"/>
                  </a:lnTo>
                  <a:lnTo>
                    <a:pt x="18248" y="15845"/>
                  </a:lnTo>
                  <a:lnTo>
                    <a:pt x="20359" y="14150"/>
                  </a:lnTo>
                  <a:lnTo>
                    <a:pt x="20979" y="12613"/>
                  </a:lnTo>
                  <a:lnTo>
                    <a:pt x="21600" y="10721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2" name="Shape 412"/>
            <p:cNvSpPr/>
            <p:nvPr/>
          </p:nvSpPr>
          <p:spPr>
            <a:xfrm>
              <a:off x="2532496" y="2654529"/>
              <a:ext cx="48773" cy="1679335"/>
            </a:xfrm>
            <a:prstGeom prst="rect">
              <a:avLst/>
            </a:pr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3" name="Shape 413"/>
            <p:cNvSpPr/>
            <p:nvPr/>
          </p:nvSpPr>
          <p:spPr>
            <a:xfrm>
              <a:off x="2407228" y="4309737"/>
              <a:ext cx="301842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8" y="21600"/>
                  </a:moveTo>
                  <a:lnTo>
                    <a:pt x="10061" y="21387"/>
                  </a:lnTo>
                  <a:lnTo>
                    <a:pt x="9831" y="20996"/>
                  </a:lnTo>
                  <a:lnTo>
                    <a:pt x="9498" y="20641"/>
                  </a:lnTo>
                  <a:lnTo>
                    <a:pt x="458" y="5187"/>
                  </a:lnTo>
                  <a:lnTo>
                    <a:pt x="208" y="4618"/>
                  </a:lnTo>
                  <a:lnTo>
                    <a:pt x="0" y="3624"/>
                  </a:lnTo>
                  <a:lnTo>
                    <a:pt x="0" y="2878"/>
                  </a:lnTo>
                  <a:lnTo>
                    <a:pt x="125" y="1918"/>
                  </a:lnTo>
                  <a:lnTo>
                    <a:pt x="333" y="1137"/>
                  </a:lnTo>
                  <a:lnTo>
                    <a:pt x="792" y="568"/>
                  </a:lnTo>
                  <a:lnTo>
                    <a:pt x="1250" y="178"/>
                  </a:lnTo>
                  <a:lnTo>
                    <a:pt x="1812" y="0"/>
                  </a:lnTo>
                  <a:lnTo>
                    <a:pt x="19788" y="0"/>
                  </a:lnTo>
                  <a:lnTo>
                    <a:pt x="20350" y="178"/>
                  </a:lnTo>
                  <a:lnTo>
                    <a:pt x="20808" y="568"/>
                  </a:lnTo>
                  <a:lnTo>
                    <a:pt x="21142" y="1137"/>
                  </a:lnTo>
                  <a:lnTo>
                    <a:pt x="21475" y="1918"/>
                  </a:lnTo>
                  <a:lnTo>
                    <a:pt x="21600" y="2878"/>
                  </a:lnTo>
                  <a:lnTo>
                    <a:pt x="21600" y="3624"/>
                  </a:lnTo>
                  <a:lnTo>
                    <a:pt x="21371" y="4618"/>
                  </a:lnTo>
                  <a:lnTo>
                    <a:pt x="21038" y="5187"/>
                  </a:lnTo>
                  <a:lnTo>
                    <a:pt x="12102" y="20641"/>
                  </a:lnTo>
                  <a:lnTo>
                    <a:pt x="11748" y="20996"/>
                  </a:lnTo>
                  <a:lnTo>
                    <a:pt x="11414" y="21387"/>
                  </a:lnTo>
                  <a:lnTo>
                    <a:pt x="10748" y="21600"/>
                  </a:lnTo>
                  <a:close/>
                  <a:moveTo>
                    <a:pt x="6103" y="6146"/>
                  </a:moveTo>
                  <a:lnTo>
                    <a:pt x="10748" y="14068"/>
                  </a:lnTo>
                  <a:lnTo>
                    <a:pt x="15372" y="6146"/>
                  </a:lnTo>
                  <a:lnTo>
                    <a:pt x="6103" y="6146"/>
                  </a:lnTo>
                  <a:close/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4" name="Shape 414"/>
            <p:cNvSpPr/>
            <p:nvPr/>
          </p:nvSpPr>
          <p:spPr>
            <a:xfrm>
              <a:off x="2279375" y="3642232"/>
              <a:ext cx="49988" cy="691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128"/>
                  </a:moveTo>
                  <a:lnTo>
                    <a:pt x="21600" y="2472"/>
                  </a:lnTo>
                  <a:lnTo>
                    <a:pt x="17007" y="2280"/>
                  </a:lnTo>
                  <a:lnTo>
                    <a:pt x="12910" y="2034"/>
                  </a:lnTo>
                  <a:lnTo>
                    <a:pt x="9558" y="1788"/>
                  </a:lnTo>
                  <a:lnTo>
                    <a:pt x="6083" y="1487"/>
                  </a:lnTo>
                  <a:lnTo>
                    <a:pt x="3476" y="1140"/>
                  </a:lnTo>
                  <a:lnTo>
                    <a:pt x="1490" y="793"/>
                  </a:lnTo>
                  <a:lnTo>
                    <a:pt x="745" y="392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490" y="20816"/>
                  </a:lnTo>
                  <a:lnTo>
                    <a:pt x="3476" y="20460"/>
                  </a:lnTo>
                  <a:lnTo>
                    <a:pt x="6083" y="20113"/>
                  </a:lnTo>
                  <a:lnTo>
                    <a:pt x="9558" y="19821"/>
                  </a:lnTo>
                  <a:lnTo>
                    <a:pt x="12910" y="19520"/>
                  </a:lnTo>
                  <a:lnTo>
                    <a:pt x="17007" y="19274"/>
                  </a:lnTo>
                  <a:lnTo>
                    <a:pt x="21600" y="19128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5" name="Shape 415"/>
            <p:cNvSpPr/>
            <p:nvPr/>
          </p:nvSpPr>
          <p:spPr>
            <a:xfrm>
              <a:off x="2407228" y="4150931"/>
              <a:ext cx="49987" cy="182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2309"/>
                  </a:lnTo>
                  <a:lnTo>
                    <a:pt x="5338" y="13029"/>
                  </a:lnTo>
                  <a:lnTo>
                    <a:pt x="10055" y="14366"/>
                  </a:lnTo>
                  <a:lnTo>
                    <a:pt x="14772" y="15840"/>
                  </a:lnTo>
                  <a:lnTo>
                    <a:pt x="18869" y="17691"/>
                  </a:lnTo>
                  <a:lnTo>
                    <a:pt x="20855" y="19577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6" name="Shape 416"/>
            <p:cNvSpPr/>
            <p:nvPr/>
          </p:nvSpPr>
          <p:spPr>
            <a:xfrm>
              <a:off x="2407228" y="4335559"/>
              <a:ext cx="49987" cy="682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57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555"/>
                  </a:lnTo>
                  <a:lnTo>
                    <a:pt x="18869" y="1054"/>
                  </a:lnTo>
                  <a:lnTo>
                    <a:pt x="14772" y="1563"/>
                  </a:lnTo>
                  <a:lnTo>
                    <a:pt x="10055" y="2016"/>
                  </a:lnTo>
                  <a:lnTo>
                    <a:pt x="5338" y="2311"/>
                  </a:lnTo>
                  <a:lnTo>
                    <a:pt x="0" y="2570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7" name="Shape 417"/>
            <p:cNvSpPr/>
            <p:nvPr/>
          </p:nvSpPr>
          <p:spPr>
            <a:xfrm>
              <a:off x="2331033" y="4246473"/>
              <a:ext cx="74637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41" y="12363"/>
                  </a:moveTo>
                  <a:lnTo>
                    <a:pt x="13076" y="12718"/>
                  </a:lnTo>
                  <a:lnTo>
                    <a:pt x="14814" y="13145"/>
                  </a:lnTo>
                  <a:lnTo>
                    <a:pt x="16635" y="13855"/>
                  </a:lnTo>
                  <a:lnTo>
                    <a:pt x="18455" y="15063"/>
                  </a:lnTo>
                  <a:lnTo>
                    <a:pt x="19779" y="16626"/>
                  </a:lnTo>
                  <a:lnTo>
                    <a:pt x="20690" y="18118"/>
                  </a:lnTo>
                  <a:lnTo>
                    <a:pt x="21103" y="19682"/>
                  </a:lnTo>
                  <a:lnTo>
                    <a:pt x="21600" y="21600"/>
                  </a:lnTo>
                  <a:lnTo>
                    <a:pt x="21600" y="2345"/>
                  </a:lnTo>
                  <a:lnTo>
                    <a:pt x="18869" y="1137"/>
                  </a:lnTo>
                  <a:lnTo>
                    <a:pt x="16221" y="781"/>
                  </a:lnTo>
                  <a:lnTo>
                    <a:pt x="13490" y="426"/>
                  </a:lnTo>
                  <a:lnTo>
                    <a:pt x="10841" y="0"/>
                  </a:lnTo>
                  <a:lnTo>
                    <a:pt x="8110" y="426"/>
                  </a:lnTo>
                  <a:lnTo>
                    <a:pt x="4965" y="781"/>
                  </a:lnTo>
                  <a:lnTo>
                    <a:pt x="2731" y="1137"/>
                  </a:lnTo>
                  <a:lnTo>
                    <a:pt x="0" y="2345"/>
                  </a:lnTo>
                  <a:lnTo>
                    <a:pt x="0" y="21600"/>
                  </a:lnTo>
                  <a:lnTo>
                    <a:pt x="497" y="19682"/>
                  </a:lnTo>
                  <a:lnTo>
                    <a:pt x="910" y="18118"/>
                  </a:lnTo>
                  <a:lnTo>
                    <a:pt x="1821" y="16626"/>
                  </a:lnTo>
                  <a:lnTo>
                    <a:pt x="3145" y="15063"/>
                  </a:lnTo>
                  <a:lnTo>
                    <a:pt x="4965" y="13855"/>
                  </a:lnTo>
                  <a:lnTo>
                    <a:pt x="6786" y="13145"/>
                  </a:lnTo>
                  <a:lnTo>
                    <a:pt x="8524" y="12718"/>
                  </a:lnTo>
                  <a:lnTo>
                    <a:pt x="10841" y="12363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8" name="Shape 418"/>
            <p:cNvSpPr/>
            <p:nvPr/>
          </p:nvSpPr>
          <p:spPr>
            <a:xfrm>
              <a:off x="2331033" y="4335559"/>
              <a:ext cx="74637" cy="8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455" y="6586"/>
                  </a:moveTo>
                  <a:lnTo>
                    <a:pt x="16635" y="7719"/>
                  </a:lnTo>
                  <a:lnTo>
                    <a:pt x="14814" y="8498"/>
                  </a:lnTo>
                  <a:lnTo>
                    <a:pt x="13076" y="8852"/>
                  </a:lnTo>
                  <a:lnTo>
                    <a:pt x="10841" y="9207"/>
                  </a:lnTo>
                  <a:lnTo>
                    <a:pt x="8524" y="8852"/>
                  </a:lnTo>
                  <a:lnTo>
                    <a:pt x="6786" y="8498"/>
                  </a:lnTo>
                  <a:lnTo>
                    <a:pt x="4965" y="7719"/>
                  </a:lnTo>
                  <a:lnTo>
                    <a:pt x="3145" y="6586"/>
                  </a:lnTo>
                  <a:lnTo>
                    <a:pt x="1821" y="5028"/>
                  </a:lnTo>
                  <a:lnTo>
                    <a:pt x="910" y="3470"/>
                  </a:lnTo>
                  <a:lnTo>
                    <a:pt x="497" y="1983"/>
                  </a:lnTo>
                  <a:lnTo>
                    <a:pt x="0" y="0"/>
                  </a:lnTo>
                  <a:lnTo>
                    <a:pt x="0" y="19263"/>
                  </a:lnTo>
                  <a:lnTo>
                    <a:pt x="2731" y="20396"/>
                  </a:lnTo>
                  <a:lnTo>
                    <a:pt x="4965" y="20821"/>
                  </a:lnTo>
                  <a:lnTo>
                    <a:pt x="8110" y="21600"/>
                  </a:lnTo>
                  <a:lnTo>
                    <a:pt x="13490" y="21600"/>
                  </a:lnTo>
                  <a:lnTo>
                    <a:pt x="16221" y="21175"/>
                  </a:lnTo>
                  <a:lnTo>
                    <a:pt x="18869" y="20396"/>
                  </a:lnTo>
                  <a:lnTo>
                    <a:pt x="21600" y="19688"/>
                  </a:lnTo>
                  <a:lnTo>
                    <a:pt x="21600" y="0"/>
                  </a:lnTo>
                  <a:lnTo>
                    <a:pt x="21103" y="1983"/>
                  </a:lnTo>
                  <a:lnTo>
                    <a:pt x="20690" y="3470"/>
                  </a:lnTo>
                  <a:lnTo>
                    <a:pt x="19779" y="5028"/>
                  </a:lnTo>
                  <a:lnTo>
                    <a:pt x="18455" y="6586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9" name="Shape 419"/>
            <p:cNvSpPr/>
            <p:nvPr/>
          </p:nvSpPr>
          <p:spPr>
            <a:xfrm>
              <a:off x="2279375" y="4255510"/>
              <a:ext cx="49988" cy="15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80"/>
                  </a:moveTo>
                  <a:lnTo>
                    <a:pt x="21600" y="0"/>
                  </a:lnTo>
                  <a:lnTo>
                    <a:pt x="17007" y="636"/>
                  </a:lnTo>
                  <a:lnTo>
                    <a:pt x="12910" y="1710"/>
                  </a:lnTo>
                  <a:lnTo>
                    <a:pt x="9558" y="3023"/>
                  </a:lnTo>
                  <a:lnTo>
                    <a:pt x="6083" y="4296"/>
                  </a:lnTo>
                  <a:lnTo>
                    <a:pt x="3476" y="5808"/>
                  </a:lnTo>
                  <a:lnTo>
                    <a:pt x="1490" y="7359"/>
                  </a:lnTo>
                  <a:lnTo>
                    <a:pt x="745" y="9070"/>
                  </a:lnTo>
                  <a:lnTo>
                    <a:pt x="0" y="10780"/>
                  </a:lnTo>
                  <a:lnTo>
                    <a:pt x="745" y="12530"/>
                  </a:lnTo>
                  <a:lnTo>
                    <a:pt x="1490" y="14241"/>
                  </a:lnTo>
                  <a:lnTo>
                    <a:pt x="3476" y="15951"/>
                  </a:lnTo>
                  <a:lnTo>
                    <a:pt x="6083" y="17264"/>
                  </a:lnTo>
                  <a:lnTo>
                    <a:pt x="9558" y="18776"/>
                  </a:lnTo>
                  <a:lnTo>
                    <a:pt x="12910" y="19850"/>
                  </a:lnTo>
                  <a:lnTo>
                    <a:pt x="17007" y="20924"/>
                  </a:lnTo>
                  <a:lnTo>
                    <a:pt x="21600" y="21600"/>
                  </a:lnTo>
                  <a:lnTo>
                    <a:pt x="21600" y="1078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0" name="Shape 420"/>
            <p:cNvSpPr/>
            <p:nvPr/>
          </p:nvSpPr>
          <p:spPr>
            <a:xfrm>
              <a:off x="2331033" y="3633822"/>
              <a:ext cx="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1" name="Shape 421"/>
            <p:cNvSpPr/>
            <p:nvPr/>
          </p:nvSpPr>
          <p:spPr>
            <a:xfrm>
              <a:off x="2279375" y="3030244"/>
              <a:ext cx="49988" cy="609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8792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45" y="21154"/>
                  </a:lnTo>
                  <a:lnTo>
                    <a:pt x="1490" y="20699"/>
                  </a:lnTo>
                  <a:lnTo>
                    <a:pt x="3476" y="20305"/>
                  </a:lnTo>
                  <a:lnTo>
                    <a:pt x="6083" y="19922"/>
                  </a:lnTo>
                  <a:lnTo>
                    <a:pt x="9558" y="19580"/>
                  </a:lnTo>
                  <a:lnTo>
                    <a:pt x="12910" y="19300"/>
                  </a:lnTo>
                  <a:lnTo>
                    <a:pt x="17007" y="19020"/>
                  </a:lnTo>
                  <a:lnTo>
                    <a:pt x="21600" y="18792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2" name="Shape 422"/>
            <p:cNvSpPr/>
            <p:nvPr/>
          </p:nvSpPr>
          <p:spPr>
            <a:xfrm>
              <a:off x="2407228" y="2903715"/>
              <a:ext cx="49987" cy="1430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124" y="265"/>
                  </a:moveTo>
                  <a:lnTo>
                    <a:pt x="0" y="914"/>
                  </a:lnTo>
                  <a:lnTo>
                    <a:pt x="0" y="9914"/>
                  </a:lnTo>
                  <a:lnTo>
                    <a:pt x="5338" y="10033"/>
                  </a:lnTo>
                  <a:lnTo>
                    <a:pt x="10055" y="10175"/>
                  </a:lnTo>
                  <a:lnTo>
                    <a:pt x="14772" y="10396"/>
                  </a:lnTo>
                  <a:lnTo>
                    <a:pt x="18869" y="10608"/>
                  </a:lnTo>
                  <a:lnTo>
                    <a:pt x="20855" y="10873"/>
                  </a:lnTo>
                  <a:lnTo>
                    <a:pt x="21600" y="11138"/>
                  </a:lnTo>
                  <a:lnTo>
                    <a:pt x="20855" y="11377"/>
                  </a:lnTo>
                  <a:lnTo>
                    <a:pt x="18869" y="11642"/>
                  </a:lnTo>
                  <a:lnTo>
                    <a:pt x="14772" y="11858"/>
                  </a:lnTo>
                  <a:lnTo>
                    <a:pt x="10055" y="12075"/>
                  </a:lnTo>
                  <a:lnTo>
                    <a:pt x="5338" y="12216"/>
                  </a:lnTo>
                  <a:lnTo>
                    <a:pt x="0" y="123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110" y="146"/>
                  </a:lnTo>
                  <a:lnTo>
                    <a:pt x="18124" y="265"/>
                  </a:lnTo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3" name="Shape 423"/>
            <p:cNvSpPr/>
            <p:nvPr/>
          </p:nvSpPr>
          <p:spPr>
            <a:xfrm>
              <a:off x="2331033" y="3553145"/>
              <a:ext cx="74637" cy="175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41" y="0"/>
                  </a:moveTo>
                  <a:lnTo>
                    <a:pt x="8110" y="0"/>
                  </a:lnTo>
                  <a:lnTo>
                    <a:pt x="4965" y="179"/>
                  </a:lnTo>
                  <a:lnTo>
                    <a:pt x="2731" y="574"/>
                  </a:lnTo>
                  <a:lnTo>
                    <a:pt x="0" y="969"/>
                  </a:lnTo>
                  <a:lnTo>
                    <a:pt x="0" y="10692"/>
                  </a:lnTo>
                  <a:lnTo>
                    <a:pt x="497" y="9939"/>
                  </a:lnTo>
                  <a:lnTo>
                    <a:pt x="910" y="8970"/>
                  </a:lnTo>
                  <a:lnTo>
                    <a:pt x="1821" y="8181"/>
                  </a:lnTo>
                  <a:lnTo>
                    <a:pt x="3145" y="7571"/>
                  </a:lnTo>
                  <a:lnTo>
                    <a:pt x="4965" y="6997"/>
                  </a:lnTo>
                  <a:lnTo>
                    <a:pt x="6786" y="6602"/>
                  </a:lnTo>
                  <a:lnTo>
                    <a:pt x="8524" y="6207"/>
                  </a:lnTo>
                  <a:lnTo>
                    <a:pt x="13076" y="6207"/>
                  </a:lnTo>
                  <a:lnTo>
                    <a:pt x="14814" y="6422"/>
                  </a:lnTo>
                  <a:lnTo>
                    <a:pt x="16635" y="6997"/>
                  </a:lnTo>
                  <a:lnTo>
                    <a:pt x="18455" y="7571"/>
                  </a:lnTo>
                  <a:lnTo>
                    <a:pt x="19779" y="8181"/>
                  </a:lnTo>
                  <a:lnTo>
                    <a:pt x="20690" y="8970"/>
                  </a:lnTo>
                  <a:lnTo>
                    <a:pt x="21103" y="9939"/>
                  </a:lnTo>
                  <a:lnTo>
                    <a:pt x="21600" y="10908"/>
                  </a:lnTo>
                  <a:lnTo>
                    <a:pt x="21103" y="11661"/>
                  </a:lnTo>
                  <a:lnTo>
                    <a:pt x="20690" y="12666"/>
                  </a:lnTo>
                  <a:lnTo>
                    <a:pt x="19779" y="13455"/>
                  </a:lnTo>
                  <a:lnTo>
                    <a:pt x="18455" y="14029"/>
                  </a:lnTo>
                  <a:lnTo>
                    <a:pt x="16635" y="14603"/>
                  </a:lnTo>
                  <a:lnTo>
                    <a:pt x="14814" y="15178"/>
                  </a:lnTo>
                  <a:lnTo>
                    <a:pt x="13076" y="15393"/>
                  </a:lnTo>
                  <a:lnTo>
                    <a:pt x="8524" y="15393"/>
                  </a:lnTo>
                  <a:lnTo>
                    <a:pt x="6786" y="14998"/>
                  </a:lnTo>
                  <a:lnTo>
                    <a:pt x="4965" y="14603"/>
                  </a:lnTo>
                  <a:lnTo>
                    <a:pt x="3145" y="14029"/>
                  </a:lnTo>
                  <a:lnTo>
                    <a:pt x="1821" y="13455"/>
                  </a:lnTo>
                  <a:lnTo>
                    <a:pt x="910" y="12666"/>
                  </a:lnTo>
                  <a:lnTo>
                    <a:pt x="497" y="11661"/>
                  </a:lnTo>
                  <a:lnTo>
                    <a:pt x="0" y="10908"/>
                  </a:lnTo>
                  <a:lnTo>
                    <a:pt x="0" y="20631"/>
                  </a:lnTo>
                  <a:lnTo>
                    <a:pt x="2731" y="21026"/>
                  </a:lnTo>
                  <a:lnTo>
                    <a:pt x="4965" y="21421"/>
                  </a:lnTo>
                  <a:lnTo>
                    <a:pt x="8110" y="21600"/>
                  </a:lnTo>
                  <a:lnTo>
                    <a:pt x="13490" y="21600"/>
                  </a:lnTo>
                  <a:lnTo>
                    <a:pt x="16221" y="21421"/>
                  </a:lnTo>
                  <a:lnTo>
                    <a:pt x="18869" y="21026"/>
                  </a:lnTo>
                  <a:lnTo>
                    <a:pt x="21600" y="20631"/>
                  </a:lnTo>
                  <a:lnTo>
                    <a:pt x="21600" y="969"/>
                  </a:lnTo>
                  <a:lnTo>
                    <a:pt x="18869" y="574"/>
                  </a:lnTo>
                  <a:lnTo>
                    <a:pt x="16221" y="179"/>
                  </a:lnTo>
                  <a:lnTo>
                    <a:pt x="13490" y="0"/>
                  </a:lnTo>
                  <a:lnTo>
                    <a:pt x="10841" y="0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4" name="Shape 424"/>
            <p:cNvSpPr/>
            <p:nvPr/>
          </p:nvSpPr>
          <p:spPr>
            <a:xfrm>
              <a:off x="2279375" y="3633822"/>
              <a:ext cx="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5" name="Shape 425"/>
            <p:cNvSpPr/>
            <p:nvPr/>
          </p:nvSpPr>
          <p:spPr>
            <a:xfrm>
              <a:off x="2279375" y="3560891"/>
              <a:ext cx="49988" cy="158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918"/>
                  </a:moveTo>
                  <a:lnTo>
                    <a:pt x="21600" y="0"/>
                  </a:lnTo>
                  <a:lnTo>
                    <a:pt x="17007" y="867"/>
                  </a:lnTo>
                  <a:lnTo>
                    <a:pt x="12910" y="1931"/>
                  </a:lnTo>
                  <a:lnTo>
                    <a:pt x="9558" y="2996"/>
                  </a:lnTo>
                  <a:lnTo>
                    <a:pt x="6083" y="4296"/>
                  </a:lnTo>
                  <a:lnTo>
                    <a:pt x="3476" y="5755"/>
                  </a:lnTo>
                  <a:lnTo>
                    <a:pt x="1490" y="7252"/>
                  </a:lnTo>
                  <a:lnTo>
                    <a:pt x="745" y="8987"/>
                  </a:lnTo>
                  <a:lnTo>
                    <a:pt x="0" y="10682"/>
                  </a:lnTo>
                  <a:lnTo>
                    <a:pt x="0" y="10918"/>
                  </a:lnTo>
                  <a:lnTo>
                    <a:pt x="745" y="12613"/>
                  </a:lnTo>
                  <a:lnTo>
                    <a:pt x="1490" y="14347"/>
                  </a:lnTo>
                  <a:lnTo>
                    <a:pt x="3476" y="15845"/>
                  </a:lnTo>
                  <a:lnTo>
                    <a:pt x="6083" y="17343"/>
                  </a:lnTo>
                  <a:lnTo>
                    <a:pt x="9558" y="18644"/>
                  </a:lnTo>
                  <a:lnTo>
                    <a:pt x="12910" y="19708"/>
                  </a:lnTo>
                  <a:lnTo>
                    <a:pt x="17007" y="20772"/>
                  </a:lnTo>
                  <a:lnTo>
                    <a:pt x="21600" y="21600"/>
                  </a:lnTo>
                  <a:lnTo>
                    <a:pt x="21600" y="10918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6" name="Shape 426"/>
            <p:cNvSpPr/>
            <p:nvPr/>
          </p:nvSpPr>
          <p:spPr>
            <a:xfrm>
              <a:off x="2407228" y="3560891"/>
              <a:ext cx="49987" cy="158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918"/>
                  </a:moveTo>
                  <a:lnTo>
                    <a:pt x="20855" y="8553"/>
                  </a:lnTo>
                  <a:lnTo>
                    <a:pt x="18869" y="6188"/>
                  </a:lnTo>
                  <a:lnTo>
                    <a:pt x="14772" y="4296"/>
                  </a:lnTo>
                  <a:lnTo>
                    <a:pt x="10055" y="2326"/>
                  </a:lnTo>
                  <a:lnTo>
                    <a:pt x="5338" y="1064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5338" y="20536"/>
                  </a:lnTo>
                  <a:lnTo>
                    <a:pt x="10055" y="19274"/>
                  </a:lnTo>
                  <a:lnTo>
                    <a:pt x="14772" y="17343"/>
                  </a:lnTo>
                  <a:lnTo>
                    <a:pt x="18869" y="15412"/>
                  </a:lnTo>
                  <a:lnTo>
                    <a:pt x="20855" y="13047"/>
                  </a:lnTo>
                  <a:lnTo>
                    <a:pt x="21600" y="10918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7" name="Shape 427"/>
            <p:cNvSpPr/>
            <p:nvPr/>
          </p:nvSpPr>
          <p:spPr>
            <a:xfrm>
              <a:off x="3040029" y="2579645"/>
              <a:ext cx="48773" cy="913934"/>
            </a:xfrm>
            <a:prstGeom prst="rect">
              <a:avLst/>
            </a:pr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8" name="Shape 428"/>
            <p:cNvSpPr/>
            <p:nvPr/>
          </p:nvSpPr>
          <p:spPr>
            <a:xfrm>
              <a:off x="3419710" y="278880"/>
              <a:ext cx="49988" cy="916373"/>
            </a:xfrm>
            <a:prstGeom prst="rect">
              <a:avLst/>
            </a:pr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9" name="Shape 429"/>
            <p:cNvSpPr/>
            <p:nvPr/>
          </p:nvSpPr>
          <p:spPr>
            <a:xfrm>
              <a:off x="3547561" y="152351"/>
              <a:ext cx="49988" cy="1041542"/>
            </a:xfrm>
            <a:prstGeom prst="rect">
              <a:avLst/>
            </a:pr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0" name="Shape 430"/>
            <p:cNvSpPr/>
            <p:nvPr/>
          </p:nvSpPr>
          <p:spPr>
            <a:xfrm>
              <a:off x="2407228" y="2468609"/>
              <a:ext cx="49987" cy="184411"/>
            </a:xfrm>
            <a:prstGeom prst="rect">
              <a:avLst/>
            </a:pr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1" name="Shape 431"/>
            <p:cNvSpPr/>
            <p:nvPr/>
          </p:nvSpPr>
          <p:spPr>
            <a:xfrm>
              <a:off x="2786908" y="1372454"/>
              <a:ext cx="49988" cy="636274"/>
            </a:xfrm>
            <a:prstGeom prst="rect">
              <a:avLst/>
            </a:pr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2" name="Shape 432"/>
            <p:cNvSpPr/>
            <p:nvPr/>
          </p:nvSpPr>
          <p:spPr>
            <a:xfrm>
              <a:off x="2407228" y="2138084"/>
              <a:ext cx="49987" cy="328850"/>
            </a:xfrm>
            <a:prstGeom prst="rect">
              <a:avLst/>
            </a:pr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3" name="Shape 433"/>
            <p:cNvSpPr/>
            <p:nvPr/>
          </p:nvSpPr>
          <p:spPr>
            <a:xfrm>
              <a:off x="2786908" y="2187146"/>
              <a:ext cx="49988" cy="392287"/>
            </a:xfrm>
            <a:prstGeom prst="rect">
              <a:avLst/>
            </a:pr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4" name="Shape 434"/>
            <p:cNvSpPr/>
            <p:nvPr/>
          </p:nvSpPr>
          <p:spPr>
            <a:xfrm>
              <a:off x="2914760" y="4400115"/>
              <a:ext cx="48773" cy="616759"/>
            </a:xfrm>
            <a:prstGeom prst="rect">
              <a:avLst/>
            </a:pr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5" name="Shape 435"/>
            <p:cNvSpPr/>
            <p:nvPr/>
          </p:nvSpPr>
          <p:spPr>
            <a:xfrm>
              <a:off x="2786908" y="4400115"/>
              <a:ext cx="49988" cy="616759"/>
            </a:xfrm>
            <a:prstGeom prst="rect">
              <a:avLst/>
            </a:pr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6" name="Shape 436"/>
            <p:cNvSpPr/>
            <p:nvPr/>
          </p:nvSpPr>
          <p:spPr>
            <a:xfrm>
              <a:off x="3047777" y="3433071"/>
              <a:ext cx="287688" cy="288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886" y="21600"/>
                  </a:moveTo>
                  <a:lnTo>
                    <a:pt x="0" y="2621"/>
                  </a:lnTo>
                  <a:lnTo>
                    <a:pt x="2736" y="0"/>
                  </a:lnTo>
                  <a:lnTo>
                    <a:pt x="21600" y="18870"/>
                  </a:lnTo>
                  <a:lnTo>
                    <a:pt x="18886" y="21600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7" name="Shape 437"/>
            <p:cNvSpPr/>
            <p:nvPr/>
          </p:nvSpPr>
          <p:spPr>
            <a:xfrm>
              <a:off x="3294440" y="3551854"/>
              <a:ext cx="49988" cy="483783"/>
            </a:xfrm>
            <a:prstGeom prst="rect">
              <a:avLst/>
            </a:pr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8" name="Shape 438"/>
            <p:cNvSpPr/>
            <p:nvPr/>
          </p:nvSpPr>
          <p:spPr>
            <a:xfrm>
              <a:off x="1899695" y="3438236"/>
              <a:ext cx="49988" cy="234670"/>
            </a:xfrm>
            <a:prstGeom prst="rect">
              <a:avLst/>
            </a:pr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9" name="Shape 439"/>
            <p:cNvSpPr/>
            <p:nvPr/>
          </p:nvSpPr>
          <p:spPr>
            <a:xfrm>
              <a:off x="1520014" y="3801038"/>
              <a:ext cx="49988" cy="207588"/>
            </a:xfrm>
            <a:prstGeom prst="rect">
              <a:avLst/>
            </a:pr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40" name="Shape 440"/>
            <p:cNvSpPr/>
            <p:nvPr/>
          </p:nvSpPr>
          <p:spPr>
            <a:xfrm>
              <a:off x="3166589" y="1681030"/>
              <a:ext cx="49988" cy="1641997"/>
            </a:xfrm>
            <a:prstGeom prst="rect">
              <a:avLst/>
            </a:prstGeom>
            <a:solidFill>
              <a:srgbClr val="F8D4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41" name="Shape 441"/>
            <p:cNvSpPr/>
            <p:nvPr/>
          </p:nvSpPr>
          <p:spPr>
            <a:xfrm>
              <a:off x="3294440" y="1554501"/>
              <a:ext cx="49988" cy="1641997"/>
            </a:xfrm>
            <a:prstGeom prst="rect">
              <a:avLst/>
            </a:pr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42" name="Shape 442"/>
            <p:cNvSpPr/>
            <p:nvPr/>
          </p:nvSpPr>
          <p:spPr>
            <a:xfrm>
              <a:off x="3294440" y="152351"/>
              <a:ext cx="49988" cy="597482"/>
            </a:xfrm>
            <a:prstGeom prst="rect">
              <a:avLst/>
            </a:pr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43" name="Shape 443"/>
            <p:cNvSpPr/>
            <p:nvPr/>
          </p:nvSpPr>
          <p:spPr>
            <a:xfrm>
              <a:off x="3419710" y="1681030"/>
              <a:ext cx="49988" cy="1641997"/>
            </a:xfrm>
            <a:prstGeom prst="rect">
              <a:avLst/>
            </a:pr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44" name="Shape 444"/>
            <p:cNvSpPr/>
            <p:nvPr/>
          </p:nvSpPr>
          <p:spPr>
            <a:xfrm>
              <a:off x="2279375" y="2468609"/>
              <a:ext cx="49988" cy="306893"/>
            </a:xfrm>
            <a:prstGeom prst="rect">
              <a:avLst/>
            </a:prstGeom>
            <a:solidFill>
              <a:srgbClr val="F8D4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45" name="Shape 445"/>
            <p:cNvSpPr/>
            <p:nvPr/>
          </p:nvSpPr>
          <p:spPr>
            <a:xfrm>
              <a:off x="1140333" y="4074755"/>
              <a:ext cx="301843" cy="304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52" y="21600"/>
                  </a:moveTo>
                  <a:lnTo>
                    <a:pt x="10185" y="21476"/>
                  </a:lnTo>
                  <a:lnTo>
                    <a:pt x="9852" y="21248"/>
                  </a:lnTo>
                  <a:lnTo>
                    <a:pt x="9498" y="21021"/>
                  </a:lnTo>
                  <a:lnTo>
                    <a:pt x="562" y="12041"/>
                  </a:lnTo>
                  <a:lnTo>
                    <a:pt x="354" y="11814"/>
                  </a:lnTo>
                  <a:lnTo>
                    <a:pt x="125" y="11483"/>
                  </a:lnTo>
                  <a:lnTo>
                    <a:pt x="0" y="11131"/>
                  </a:lnTo>
                  <a:lnTo>
                    <a:pt x="0" y="10448"/>
                  </a:lnTo>
                  <a:lnTo>
                    <a:pt x="125" y="10117"/>
                  </a:lnTo>
                  <a:lnTo>
                    <a:pt x="354" y="9786"/>
                  </a:lnTo>
                  <a:lnTo>
                    <a:pt x="562" y="9559"/>
                  </a:lnTo>
                  <a:lnTo>
                    <a:pt x="9498" y="579"/>
                  </a:lnTo>
                  <a:lnTo>
                    <a:pt x="9852" y="331"/>
                  </a:lnTo>
                  <a:lnTo>
                    <a:pt x="10061" y="248"/>
                  </a:lnTo>
                  <a:lnTo>
                    <a:pt x="10415" y="124"/>
                  </a:lnTo>
                  <a:lnTo>
                    <a:pt x="10852" y="0"/>
                  </a:lnTo>
                  <a:lnTo>
                    <a:pt x="11185" y="124"/>
                  </a:lnTo>
                  <a:lnTo>
                    <a:pt x="11539" y="248"/>
                  </a:lnTo>
                  <a:lnTo>
                    <a:pt x="11768" y="331"/>
                  </a:lnTo>
                  <a:lnTo>
                    <a:pt x="12102" y="579"/>
                  </a:lnTo>
                  <a:lnTo>
                    <a:pt x="21142" y="9559"/>
                  </a:lnTo>
                  <a:lnTo>
                    <a:pt x="21371" y="9786"/>
                  </a:lnTo>
                  <a:lnTo>
                    <a:pt x="21475" y="10117"/>
                  </a:lnTo>
                  <a:lnTo>
                    <a:pt x="21600" y="10448"/>
                  </a:lnTo>
                  <a:lnTo>
                    <a:pt x="21600" y="11131"/>
                  </a:lnTo>
                  <a:lnTo>
                    <a:pt x="21475" y="11483"/>
                  </a:lnTo>
                  <a:lnTo>
                    <a:pt x="21371" y="11814"/>
                  </a:lnTo>
                  <a:lnTo>
                    <a:pt x="21142" y="12041"/>
                  </a:lnTo>
                  <a:lnTo>
                    <a:pt x="12102" y="21021"/>
                  </a:lnTo>
                  <a:lnTo>
                    <a:pt x="11768" y="21248"/>
                  </a:lnTo>
                  <a:lnTo>
                    <a:pt x="11539" y="21476"/>
                  </a:lnTo>
                  <a:lnTo>
                    <a:pt x="10852" y="21600"/>
                  </a:lnTo>
                  <a:close/>
                  <a:moveTo>
                    <a:pt x="4416" y="10800"/>
                  </a:moveTo>
                  <a:lnTo>
                    <a:pt x="10852" y="17214"/>
                  </a:lnTo>
                  <a:lnTo>
                    <a:pt x="17309" y="10800"/>
                  </a:lnTo>
                  <a:lnTo>
                    <a:pt x="10852" y="4386"/>
                  </a:lnTo>
                  <a:lnTo>
                    <a:pt x="4416" y="10800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46" name="Shape 446"/>
            <p:cNvSpPr/>
            <p:nvPr/>
          </p:nvSpPr>
          <p:spPr>
            <a:xfrm>
              <a:off x="3040029" y="3170975"/>
              <a:ext cx="556387" cy="863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1" y="21600"/>
                  </a:moveTo>
                  <a:lnTo>
                    <a:pt x="0" y="21600"/>
                  </a:lnTo>
                  <a:lnTo>
                    <a:pt x="0" y="6871"/>
                  </a:lnTo>
                  <a:lnTo>
                    <a:pt x="57" y="6754"/>
                  </a:lnTo>
                  <a:lnTo>
                    <a:pt x="181" y="6630"/>
                  </a:lnTo>
                  <a:lnTo>
                    <a:pt x="306" y="6549"/>
                  </a:lnTo>
                  <a:lnTo>
                    <a:pt x="10091" y="197"/>
                  </a:lnTo>
                  <a:lnTo>
                    <a:pt x="10273" y="117"/>
                  </a:lnTo>
                  <a:lnTo>
                    <a:pt x="10397" y="73"/>
                  </a:lnTo>
                  <a:lnTo>
                    <a:pt x="10579" y="44"/>
                  </a:lnTo>
                  <a:lnTo>
                    <a:pt x="10828" y="0"/>
                  </a:lnTo>
                  <a:lnTo>
                    <a:pt x="11010" y="44"/>
                  </a:lnTo>
                  <a:lnTo>
                    <a:pt x="11191" y="73"/>
                  </a:lnTo>
                  <a:lnTo>
                    <a:pt x="11316" y="117"/>
                  </a:lnTo>
                  <a:lnTo>
                    <a:pt x="11497" y="197"/>
                  </a:lnTo>
                  <a:lnTo>
                    <a:pt x="21294" y="6549"/>
                  </a:lnTo>
                  <a:lnTo>
                    <a:pt x="21418" y="6630"/>
                  </a:lnTo>
                  <a:lnTo>
                    <a:pt x="21532" y="6754"/>
                  </a:lnTo>
                  <a:lnTo>
                    <a:pt x="21600" y="6988"/>
                  </a:lnTo>
                  <a:lnTo>
                    <a:pt x="21532" y="7222"/>
                  </a:lnTo>
                  <a:lnTo>
                    <a:pt x="21418" y="7346"/>
                  </a:lnTo>
                  <a:lnTo>
                    <a:pt x="21294" y="7426"/>
                  </a:lnTo>
                  <a:lnTo>
                    <a:pt x="16498" y="10526"/>
                  </a:lnTo>
                  <a:lnTo>
                    <a:pt x="15080" y="9649"/>
                  </a:lnTo>
                  <a:lnTo>
                    <a:pt x="19196" y="6988"/>
                  </a:lnTo>
                  <a:lnTo>
                    <a:pt x="10828" y="1550"/>
                  </a:lnTo>
                  <a:lnTo>
                    <a:pt x="1961" y="7266"/>
                  </a:lnTo>
                  <a:lnTo>
                    <a:pt x="1961" y="21600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47" name="Shape 447"/>
            <p:cNvSpPr/>
            <p:nvPr/>
          </p:nvSpPr>
          <p:spPr>
            <a:xfrm>
              <a:off x="125267" y="4911397"/>
              <a:ext cx="51444" cy="101905"/>
            </a:xfrm>
            <a:prstGeom prst="rect">
              <a:avLst/>
            </a:pr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48" name="Shape 448"/>
            <p:cNvSpPr/>
            <p:nvPr/>
          </p:nvSpPr>
          <p:spPr>
            <a:xfrm>
              <a:off x="379680" y="4358800"/>
              <a:ext cx="175426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90" y="21600"/>
                  </a:moveTo>
                  <a:lnTo>
                    <a:pt x="8561" y="21421"/>
                  </a:lnTo>
                  <a:lnTo>
                    <a:pt x="6591" y="20812"/>
                  </a:lnTo>
                  <a:lnTo>
                    <a:pt x="4657" y="19845"/>
                  </a:lnTo>
                  <a:lnTo>
                    <a:pt x="3116" y="18484"/>
                  </a:lnTo>
                  <a:lnTo>
                    <a:pt x="1755" y="16943"/>
                  </a:lnTo>
                  <a:lnTo>
                    <a:pt x="788" y="14973"/>
                  </a:lnTo>
                  <a:lnTo>
                    <a:pt x="179" y="13039"/>
                  </a:lnTo>
                  <a:lnTo>
                    <a:pt x="0" y="10675"/>
                  </a:lnTo>
                  <a:lnTo>
                    <a:pt x="179" y="8561"/>
                  </a:lnTo>
                  <a:lnTo>
                    <a:pt x="788" y="6591"/>
                  </a:lnTo>
                  <a:lnTo>
                    <a:pt x="1755" y="4657"/>
                  </a:lnTo>
                  <a:lnTo>
                    <a:pt x="3116" y="3116"/>
                  </a:lnTo>
                  <a:lnTo>
                    <a:pt x="4657" y="1719"/>
                  </a:lnTo>
                  <a:lnTo>
                    <a:pt x="6591" y="752"/>
                  </a:lnTo>
                  <a:lnTo>
                    <a:pt x="8561" y="179"/>
                  </a:lnTo>
                  <a:lnTo>
                    <a:pt x="10890" y="0"/>
                  </a:lnTo>
                  <a:lnTo>
                    <a:pt x="13039" y="179"/>
                  </a:lnTo>
                  <a:lnTo>
                    <a:pt x="14973" y="752"/>
                  </a:lnTo>
                  <a:lnTo>
                    <a:pt x="16907" y="1719"/>
                  </a:lnTo>
                  <a:lnTo>
                    <a:pt x="18484" y="3116"/>
                  </a:lnTo>
                  <a:lnTo>
                    <a:pt x="19845" y="4657"/>
                  </a:lnTo>
                  <a:lnTo>
                    <a:pt x="20812" y="6591"/>
                  </a:lnTo>
                  <a:lnTo>
                    <a:pt x="21385" y="8561"/>
                  </a:lnTo>
                  <a:lnTo>
                    <a:pt x="21600" y="10675"/>
                  </a:lnTo>
                  <a:lnTo>
                    <a:pt x="21385" y="13039"/>
                  </a:lnTo>
                  <a:lnTo>
                    <a:pt x="20812" y="14973"/>
                  </a:lnTo>
                  <a:lnTo>
                    <a:pt x="19845" y="16943"/>
                  </a:lnTo>
                  <a:lnTo>
                    <a:pt x="18484" y="18484"/>
                  </a:lnTo>
                  <a:lnTo>
                    <a:pt x="16907" y="19845"/>
                  </a:lnTo>
                  <a:lnTo>
                    <a:pt x="14973" y="20812"/>
                  </a:lnTo>
                  <a:lnTo>
                    <a:pt x="13039" y="21421"/>
                  </a:lnTo>
                  <a:lnTo>
                    <a:pt x="10890" y="21600"/>
                  </a:lnTo>
                  <a:close/>
                  <a:moveTo>
                    <a:pt x="10890" y="6197"/>
                  </a:moveTo>
                  <a:lnTo>
                    <a:pt x="9922" y="6197"/>
                  </a:lnTo>
                  <a:lnTo>
                    <a:pt x="8955" y="6412"/>
                  </a:lnTo>
                  <a:lnTo>
                    <a:pt x="8167" y="7021"/>
                  </a:lnTo>
                  <a:lnTo>
                    <a:pt x="7021" y="8167"/>
                  </a:lnTo>
                  <a:lnTo>
                    <a:pt x="6591" y="8955"/>
                  </a:lnTo>
                  <a:lnTo>
                    <a:pt x="6233" y="9922"/>
                  </a:lnTo>
                  <a:lnTo>
                    <a:pt x="6233" y="11642"/>
                  </a:lnTo>
                  <a:lnTo>
                    <a:pt x="6591" y="12645"/>
                  </a:lnTo>
                  <a:lnTo>
                    <a:pt x="7021" y="13433"/>
                  </a:lnTo>
                  <a:lnTo>
                    <a:pt x="7594" y="14006"/>
                  </a:lnTo>
                  <a:lnTo>
                    <a:pt x="8167" y="14579"/>
                  </a:lnTo>
                  <a:lnTo>
                    <a:pt x="8955" y="14973"/>
                  </a:lnTo>
                  <a:lnTo>
                    <a:pt x="9922" y="15367"/>
                  </a:lnTo>
                  <a:lnTo>
                    <a:pt x="11678" y="15367"/>
                  </a:lnTo>
                  <a:lnTo>
                    <a:pt x="12645" y="14973"/>
                  </a:lnTo>
                  <a:lnTo>
                    <a:pt x="13433" y="14579"/>
                  </a:lnTo>
                  <a:lnTo>
                    <a:pt x="14006" y="14006"/>
                  </a:lnTo>
                  <a:lnTo>
                    <a:pt x="14579" y="13433"/>
                  </a:lnTo>
                  <a:lnTo>
                    <a:pt x="15188" y="12645"/>
                  </a:lnTo>
                  <a:lnTo>
                    <a:pt x="15367" y="11642"/>
                  </a:lnTo>
                  <a:lnTo>
                    <a:pt x="15367" y="9922"/>
                  </a:lnTo>
                  <a:lnTo>
                    <a:pt x="15188" y="8955"/>
                  </a:lnTo>
                  <a:lnTo>
                    <a:pt x="14579" y="8167"/>
                  </a:lnTo>
                  <a:lnTo>
                    <a:pt x="14006" y="7594"/>
                  </a:lnTo>
                  <a:lnTo>
                    <a:pt x="13433" y="7021"/>
                  </a:lnTo>
                  <a:lnTo>
                    <a:pt x="12645" y="6412"/>
                  </a:lnTo>
                  <a:lnTo>
                    <a:pt x="11678" y="6197"/>
                  </a:lnTo>
                  <a:lnTo>
                    <a:pt x="10890" y="6197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49" name="Shape 449"/>
            <p:cNvSpPr/>
            <p:nvPr/>
          </p:nvSpPr>
          <p:spPr>
            <a:xfrm>
              <a:off x="0" y="4632516"/>
              <a:ext cx="301842" cy="301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27" y="21600"/>
                  </a:moveTo>
                  <a:lnTo>
                    <a:pt x="10061" y="21496"/>
                  </a:lnTo>
                  <a:lnTo>
                    <a:pt x="9831" y="21392"/>
                  </a:lnTo>
                  <a:lnTo>
                    <a:pt x="9498" y="21142"/>
                  </a:lnTo>
                  <a:lnTo>
                    <a:pt x="437" y="12102"/>
                  </a:lnTo>
                  <a:lnTo>
                    <a:pt x="229" y="11873"/>
                  </a:lnTo>
                  <a:lnTo>
                    <a:pt x="104" y="11539"/>
                  </a:lnTo>
                  <a:lnTo>
                    <a:pt x="0" y="11206"/>
                  </a:lnTo>
                  <a:lnTo>
                    <a:pt x="0" y="10519"/>
                  </a:lnTo>
                  <a:lnTo>
                    <a:pt x="104" y="10165"/>
                  </a:lnTo>
                  <a:lnTo>
                    <a:pt x="229" y="9831"/>
                  </a:lnTo>
                  <a:lnTo>
                    <a:pt x="437" y="9498"/>
                  </a:lnTo>
                  <a:lnTo>
                    <a:pt x="9498" y="562"/>
                  </a:lnTo>
                  <a:lnTo>
                    <a:pt x="9727" y="333"/>
                  </a:lnTo>
                  <a:lnTo>
                    <a:pt x="10061" y="104"/>
                  </a:lnTo>
                  <a:lnTo>
                    <a:pt x="10394" y="0"/>
                  </a:lnTo>
                  <a:lnTo>
                    <a:pt x="11185" y="0"/>
                  </a:lnTo>
                  <a:lnTo>
                    <a:pt x="11414" y="104"/>
                  </a:lnTo>
                  <a:lnTo>
                    <a:pt x="11748" y="333"/>
                  </a:lnTo>
                  <a:lnTo>
                    <a:pt x="12081" y="562"/>
                  </a:lnTo>
                  <a:lnTo>
                    <a:pt x="21017" y="9498"/>
                  </a:lnTo>
                  <a:lnTo>
                    <a:pt x="21267" y="9831"/>
                  </a:lnTo>
                  <a:lnTo>
                    <a:pt x="21475" y="10165"/>
                  </a:lnTo>
                  <a:lnTo>
                    <a:pt x="21600" y="10519"/>
                  </a:lnTo>
                  <a:lnTo>
                    <a:pt x="21600" y="11206"/>
                  </a:lnTo>
                  <a:lnTo>
                    <a:pt x="21475" y="11539"/>
                  </a:lnTo>
                  <a:lnTo>
                    <a:pt x="21267" y="11873"/>
                  </a:lnTo>
                  <a:lnTo>
                    <a:pt x="21017" y="12102"/>
                  </a:lnTo>
                  <a:lnTo>
                    <a:pt x="12081" y="21142"/>
                  </a:lnTo>
                  <a:lnTo>
                    <a:pt x="11748" y="21392"/>
                  </a:lnTo>
                  <a:lnTo>
                    <a:pt x="11414" y="21496"/>
                  </a:lnTo>
                  <a:lnTo>
                    <a:pt x="10727" y="21600"/>
                  </a:lnTo>
                  <a:close/>
                  <a:moveTo>
                    <a:pt x="4291" y="10852"/>
                  </a:moveTo>
                  <a:lnTo>
                    <a:pt x="10727" y="17309"/>
                  </a:lnTo>
                  <a:lnTo>
                    <a:pt x="17184" y="10852"/>
                  </a:lnTo>
                  <a:lnTo>
                    <a:pt x="10727" y="4395"/>
                  </a:lnTo>
                  <a:lnTo>
                    <a:pt x="4291" y="10852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0" name="Shape 450"/>
            <p:cNvSpPr/>
            <p:nvPr/>
          </p:nvSpPr>
          <p:spPr>
            <a:xfrm>
              <a:off x="3294440" y="2752654"/>
              <a:ext cx="175426" cy="176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0" y="21600"/>
                  </a:moveTo>
                  <a:lnTo>
                    <a:pt x="8561" y="21210"/>
                  </a:lnTo>
                  <a:lnTo>
                    <a:pt x="6627" y="20607"/>
                  </a:lnTo>
                  <a:lnTo>
                    <a:pt x="4657" y="19649"/>
                  </a:lnTo>
                  <a:lnTo>
                    <a:pt x="3116" y="18301"/>
                  </a:lnTo>
                  <a:lnTo>
                    <a:pt x="1755" y="16776"/>
                  </a:lnTo>
                  <a:lnTo>
                    <a:pt x="788" y="14861"/>
                  </a:lnTo>
                  <a:lnTo>
                    <a:pt x="215" y="12910"/>
                  </a:lnTo>
                  <a:lnTo>
                    <a:pt x="0" y="10818"/>
                  </a:lnTo>
                  <a:lnTo>
                    <a:pt x="215" y="8477"/>
                  </a:lnTo>
                  <a:lnTo>
                    <a:pt x="788" y="6562"/>
                  </a:lnTo>
                  <a:lnTo>
                    <a:pt x="1755" y="4611"/>
                  </a:lnTo>
                  <a:lnTo>
                    <a:pt x="3116" y="3086"/>
                  </a:lnTo>
                  <a:lnTo>
                    <a:pt x="4657" y="1738"/>
                  </a:lnTo>
                  <a:lnTo>
                    <a:pt x="6627" y="780"/>
                  </a:lnTo>
                  <a:lnTo>
                    <a:pt x="8561" y="177"/>
                  </a:lnTo>
                  <a:lnTo>
                    <a:pt x="10710" y="0"/>
                  </a:lnTo>
                  <a:lnTo>
                    <a:pt x="12824" y="177"/>
                  </a:lnTo>
                  <a:lnTo>
                    <a:pt x="14973" y="780"/>
                  </a:lnTo>
                  <a:lnTo>
                    <a:pt x="16728" y="1738"/>
                  </a:lnTo>
                  <a:lnTo>
                    <a:pt x="18484" y="3086"/>
                  </a:lnTo>
                  <a:lnTo>
                    <a:pt x="19845" y="4824"/>
                  </a:lnTo>
                  <a:lnTo>
                    <a:pt x="20812" y="6562"/>
                  </a:lnTo>
                  <a:lnTo>
                    <a:pt x="21385" y="8690"/>
                  </a:lnTo>
                  <a:lnTo>
                    <a:pt x="21600" y="10818"/>
                  </a:lnTo>
                  <a:lnTo>
                    <a:pt x="21385" y="12910"/>
                  </a:lnTo>
                  <a:lnTo>
                    <a:pt x="20812" y="14861"/>
                  </a:lnTo>
                  <a:lnTo>
                    <a:pt x="19845" y="16776"/>
                  </a:lnTo>
                  <a:lnTo>
                    <a:pt x="18484" y="18301"/>
                  </a:lnTo>
                  <a:lnTo>
                    <a:pt x="16728" y="19649"/>
                  </a:lnTo>
                  <a:lnTo>
                    <a:pt x="14973" y="20607"/>
                  </a:lnTo>
                  <a:lnTo>
                    <a:pt x="12824" y="21210"/>
                  </a:lnTo>
                  <a:lnTo>
                    <a:pt x="10710" y="21600"/>
                  </a:lnTo>
                  <a:close/>
                  <a:moveTo>
                    <a:pt x="10710" y="6171"/>
                  </a:moveTo>
                  <a:lnTo>
                    <a:pt x="9922" y="6171"/>
                  </a:lnTo>
                  <a:lnTo>
                    <a:pt x="8955" y="6562"/>
                  </a:lnTo>
                  <a:lnTo>
                    <a:pt x="8167" y="6952"/>
                  </a:lnTo>
                  <a:lnTo>
                    <a:pt x="7594" y="7519"/>
                  </a:lnTo>
                  <a:lnTo>
                    <a:pt x="7021" y="8087"/>
                  </a:lnTo>
                  <a:lnTo>
                    <a:pt x="6412" y="8867"/>
                  </a:lnTo>
                  <a:lnTo>
                    <a:pt x="6233" y="9825"/>
                  </a:lnTo>
                  <a:lnTo>
                    <a:pt x="6233" y="11563"/>
                  </a:lnTo>
                  <a:lnTo>
                    <a:pt x="6412" y="12520"/>
                  </a:lnTo>
                  <a:lnTo>
                    <a:pt x="7021" y="13300"/>
                  </a:lnTo>
                  <a:lnTo>
                    <a:pt x="7594" y="14081"/>
                  </a:lnTo>
                  <a:lnTo>
                    <a:pt x="8167" y="14471"/>
                  </a:lnTo>
                  <a:lnTo>
                    <a:pt x="8955" y="15038"/>
                  </a:lnTo>
                  <a:lnTo>
                    <a:pt x="9922" y="15216"/>
                  </a:lnTo>
                  <a:lnTo>
                    <a:pt x="10710" y="15428"/>
                  </a:lnTo>
                  <a:lnTo>
                    <a:pt x="11678" y="15216"/>
                  </a:lnTo>
                  <a:lnTo>
                    <a:pt x="12645" y="15038"/>
                  </a:lnTo>
                  <a:lnTo>
                    <a:pt x="13433" y="14648"/>
                  </a:lnTo>
                  <a:lnTo>
                    <a:pt x="14006" y="14081"/>
                  </a:lnTo>
                  <a:lnTo>
                    <a:pt x="14579" y="13300"/>
                  </a:lnTo>
                  <a:lnTo>
                    <a:pt x="14973" y="12520"/>
                  </a:lnTo>
                  <a:lnTo>
                    <a:pt x="15367" y="11563"/>
                  </a:lnTo>
                  <a:lnTo>
                    <a:pt x="15367" y="9825"/>
                  </a:lnTo>
                  <a:lnTo>
                    <a:pt x="14973" y="9044"/>
                  </a:lnTo>
                  <a:lnTo>
                    <a:pt x="14579" y="8087"/>
                  </a:lnTo>
                  <a:lnTo>
                    <a:pt x="14006" y="7519"/>
                  </a:lnTo>
                  <a:lnTo>
                    <a:pt x="13433" y="6952"/>
                  </a:lnTo>
                  <a:lnTo>
                    <a:pt x="12645" y="6562"/>
                  </a:lnTo>
                  <a:lnTo>
                    <a:pt x="11678" y="6171"/>
                  </a:lnTo>
                  <a:lnTo>
                    <a:pt x="10710" y="6171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1" name="Shape 451"/>
            <p:cNvSpPr/>
            <p:nvPr/>
          </p:nvSpPr>
          <p:spPr>
            <a:xfrm>
              <a:off x="632801" y="4651883"/>
              <a:ext cx="176645" cy="177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545" y="21600"/>
                  </a:moveTo>
                  <a:lnTo>
                    <a:pt x="2522" y="21600"/>
                  </a:lnTo>
                  <a:lnTo>
                    <a:pt x="1918" y="21389"/>
                  </a:lnTo>
                  <a:lnTo>
                    <a:pt x="959" y="20650"/>
                  </a:lnTo>
                  <a:lnTo>
                    <a:pt x="213" y="19700"/>
                  </a:lnTo>
                  <a:lnTo>
                    <a:pt x="0" y="19138"/>
                  </a:lnTo>
                  <a:lnTo>
                    <a:pt x="0" y="2498"/>
                  </a:lnTo>
                  <a:lnTo>
                    <a:pt x="213" y="1935"/>
                  </a:lnTo>
                  <a:lnTo>
                    <a:pt x="959" y="985"/>
                  </a:lnTo>
                  <a:lnTo>
                    <a:pt x="1918" y="211"/>
                  </a:lnTo>
                  <a:lnTo>
                    <a:pt x="2522" y="0"/>
                  </a:lnTo>
                  <a:lnTo>
                    <a:pt x="19113" y="0"/>
                  </a:lnTo>
                  <a:lnTo>
                    <a:pt x="19682" y="211"/>
                  </a:lnTo>
                  <a:lnTo>
                    <a:pt x="20641" y="985"/>
                  </a:lnTo>
                  <a:lnTo>
                    <a:pt x="21422" y="1935"/>
                  </a:lnTo>
                  <a:lnTo>
                    <a:pt x="21422" y="2498"/>
                  </a:lnTo>
                  <a:lnTo>
                    <a:pt x="21600" y="3060"/>
                  </a:lnTo>
                  <a:lnTo>
                    <a:pt x="21600" y="18540"/>
                  </a:lnTo>
                  <a:lnTo>
                    <a:pt x="21422" y="19138"/>
                  </a:lnTo>
                  <a:lnTo>
                    <a:pt x="21422" y="19700"/>
                  </a:lnTo>
                  <a:lnTo>
                    <a:pt x="20641" y="20650"/>
                  </a:lnTo>
                  <a:lnTo>
                    <a:pt x="19682" y="21389"/>
                  </a:lnTo>
                  <a:lnTo>
                    <a:pt x="19113" y="21600"/>
                  </a:lnTo>
                  <a:lnTo>
                    <a:pt x="18545" y="21600"/>
                  </a:lnTo>
                  <a:close/>
                  <a:moveTo>
                    <a:pt x="6181" y="15479"/>
                  </a:moveTo>
                  <a:lnTo>
                    <a:pt x="15454" y="15479"/>
                  </a:lnTo>
                  <a:lnTo>
                    <a:pt x="15454" y="6121"/>
                  </a:lnTo>
                  <a:lnTo>
                    <a:pt x="6181" y="6121"/>
                  </a:lnTo>
                  <a:lnTo>
                    <a:pt x="6181" y="15479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2" name="Shape 452"/>
            <p:cNvSpPr/>
            <p:nvPr/>
          </p:nvSpPr>
          <p:spPr>
            <a:xfrm>
              <a:off x="1520014" y="4118652"/>
              <a:ext cx="176645" cy="177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545" y="21600"/>
                  </a:moveTo>
                  <a:lnTo>
                    <a:pt x="3126" y="21600"/>
                  </a:lnTo>
                  <a:lnTo>
                    <a:pt x="2522" y="21424"/>
                  </a:lnTo>
                  <a:lnTo>
                    <a:pt x="1954" y="21212"/>
                  </a:lnTo>
                  <a:lnTo>
                    <a:pt x="995" y="20649"/>
                  </a:lnTo>
                  <a:lnTo>
                    <a:pt x="213" y="19697"/>
                  </a:lnTo>
                  <a:lnTo>
                    <a:pt x="0" y="19133"/>
                  </a:lnTo>
                  <a:lnTo>
                    <a:pt x="0" y="2290"/>
                  </a:lnTo>
                  <a:lnTo>
                    <a:pt x="213" y="1691"/>
                  </a:lnTo>
                  <a:lnTo>
                    <a:pt x="995" y="740"/>
                  </a:lnTo>
                  <a:lnTo>
                    <a:pt x="1954" y="176"/>
                  </a:lnTo>
                  <a:lnTo>
                    <a:pt x="2522" y="0"/>
                  </a:lnTo>
                  <a:lnTo>
                    <a:pt x="19113" y="0"/>
                  </a:lnTo>
                  <a:lnTo>
                    <a:pt x="19682" y="176"/>
                  </a:lnTo>
                  <a:lnTo>
                    <a:pt x="20641" y="740"/>
                  </a:lnTo>
                  <a:lnTo>
                    <a:pt x="21245" y="1691"/>
                  </a:lnTo>
                  <a:lnTo>
                    <a:pt x="21422" y="2290"/>
                  </a:lnTo>
                  <a:lnTo>
                    <a:pt x="21600" y="3030"/>
                  </a:lnTo>
                  <a:lnTo>
                    <a:pt x="21600" y="18570"/>
                  </a:lnTo>
                  <a:lnTo>
                    <a:pt x="21245" y="19697"/>
                  </a:lnTo>
                  <a:lnTo>
                    <a:pt x="20641" y="20649"/>
                  </a:lnTo>
                  <a:lnTo>
                    <a:pt x="19682" y="21212"/>
                  </a:lnTo>
                  <a:lnTo>
                    <a:pt x="19113" y="21424"/>
                  </a:lnTo>
                  <a:lnTo>
                    <a:pt x="18545" y="21600"/>
                  </a:lnTo>
                  <a:close/>
                  <a:moveTo>
                    <a:pt x="6181" y="15504"/>
                  </a:moveTo>
                  <a:lnTo>
                    <a:pt x="15454" y="15504"/>
                  </a:lnTo>
                  <a:lnTo>
                    <a:pt x="15454" y="6096"/>
                  </a:lnTo>
                  <a:lnTo>
                    <a:pt x="6181" y="6096"/>
                  </a:lnTo>
                  <a:lnTo>
                    <a:pt x="6181" y="15504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3" name="Shape 453"/>
            <p:cNvSpPr/>
            <p:nvPr/>
          </p:nvSpPr>
          <p:spPr>
            <a:xfrm>
              <a:off x="2786908" y="2911461"/>
              <a:ext cx="176646" cy="177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545" y="21600"/>
                  </a:moveTo>
                  <a:lnTo>
                    <a:pt x="2522" y="21600"/>
                  </a:lnTo>
                  <a:lnTo>
                    <a:pt x="1918" y="21424"/>
                  </a:lnTo>
                  <a:lnTo>
                    <a:pt x="959" y="20649"/>
                  </a:lnTo>
                  <a:lnTo>
                    <a:pt x="213" y="19697"/>
                  </a:lnTo>
                  <a:lnTo>
                    <a:pt x="0" y="19133"/>
                  </a:lnTo>
                  <a:lnTo>
                    <a:pt x="0" y="2466"/>
                  </a:lnTo>
                  <a:lnTo>
                    <a:pt x="213" y="1903"/>
                  </a:lnTo>
                  <a:lnTo>
                    <a:pt x="959" y="951"/>
                  </a:lnTo>
                  <a:lnTo>
                    <a:pt x="1918" y="176"/>
                  </a:lnTo>
                  <a:lnTo>
                    <a:pt x="2522" y="0"/>
                  </a:lnTo>
                  <a:lnTo>
                    <a:pt x="19113" y="0"/>
                  </a:lnTo>
                  <a:lnTo>
                    <a:pt x="19682" y="176"/>
                  </a:lnTo>
                  <a:lnTo>
                    <a:pt x="20641" y="951"/>
                  </a:lnTo>
                  <a:lnTo>
                    <a:pt x="21209" y="1903"/>
                  </a:lnTo>
                  <a:lnTo>
                    <a:pt x="21422" y="2466"/>
                  </a:lnTo>
                  <a:lnTo>
                    <a:pt x="21600" y="3030"/>
                  </a:lnTo>
                  <a:lnTo>
                    <a:pt x="21600" y="18570"/>
                  </a:lnTo>
                  <a:lnTo>
                    <a:pt x="21422" y="19133"/>
                  </a:lnTo>
                  <a:lnTo>
                    <a:pt x="21209" y="19697"/>
                  </a:lnTo>
                  <a:lnTo>
                    <a:pt x="20641" y="20649"/>
                  </a:lnTo>
                  <a:lnTo>
                    <a:pt x="19682" y="21424"/>
                  </a:lnTo>
                  <a:lnTo>
                    <a:pt x="19113" y="21600"/>
                  </a:lnTo>
                  <a:lnTo>
                    <a:pt x="18545" y="21600"/>
                  </a:lnTo>
                  <a:close/>
                  <a:moveTo>
                    <a:pt x="6181" y="15469"/>
                  </a:moveTo>
                  <a:lnTo>
                    <a:pt x="15454" y="15469"/>
                  </a:lnTo>
                  <a:lnTo>
                    <a:pt x="15454" y="6096"/>
                  </a:lnTo>
                  <a:lnTo>
                    <a:pt x="6181" y="6096"/>
                  </a:lnTo>
                  <a:lnTo>
                    <a:pt x="6181" y="15469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4" name="Shape 454"/>
            <p:cNvSpPr/>
            <p:nvPr/>
          </p:nvSpPr>
          <p:spPr>
            <a:xfrm>
              <a:off x="760652" y="4512442"/>
              <a:ext cx="301843" cy="175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27" y="21600"/>
                  </a:moveTo>
                  <a:lnTo>
                    <a:pt x="10061" y="21421"/>
                  </a:lnTo>
                  <a:lnTo>
                    <a:pt x="9831" y="21242"/>
                  </a:lnTo>
                  <a:lnTo>
                    <a:pt x="9498" y="20812"/>
                  </a:lnTo>
                  <a:lnTo>
                    <a:pt x="437" y="5266"/>
                  </a:lnTo>
                  <a:lnTo>
                    <a:pt x="208" y="4478"/>
                  </a:lnTo>
                  <a:lnTo>
                    <a:pt x="0" y="3725"/>
                  </a:lnTo>
                  <a:lnTo>
                    <a:pt x="0" y="2758"/>
                  </a:lnTo>
                  <a:lnTo>
                    <a:pt x="104" y="1934"/>
                  </a:lnTo>
                  <a:lnTo>
                    <a:pt x="333" y="967"/>
                  </a:lnTo>
                  <a:lnTo>
                    <a:pt x="792" y="394"/>
                  </a:lnTo>
                  <a:lnTo>
                    <a:pt x="1229" y="0"/>
                  </a:lnTo>
                  <a:lnTo>
                    <a:pt x="20350" y="0"/>
                  </a:lnTo>
                  <a:lnTo>
                    <a:pt x="20808" y="394"/>
                  </a:lnTo>
                  <a:lnTo>
                    <a:pt x="21246" y="967"/>
                  </a:lnTo>
                  <a:lnTo>
                    <a:pt x="21475" y="1934"/>
                  </a:lnTo>
                  <a:lnTo>
                    <a:pt x="21600" y="2758"/>
                  </a:lnTo>
                  <a:lnTo>
                    <a:pt x="21600" y="3725"/>
                  </a:lnTo>
                  <a:lnTo>
                    <a:pt x="21371" y="4478"/>
                  </a:lnTo>
                  <a:lnTo>
                    <a:pt x="21142" y="5266"/>
                  </a:lnTo>
                  <a:lnTo>
                    <a:pt x="12102" y="20812"/>
                  </a:lnTo>
                  <a:lnTo>
                    <a:pt x="11748" y="21242"/>
                  </a:lnTo>
                  <a:lnTo>
                    <a:pt x="11539" y="21421"/>
                  </a:lnTo>
                  <a:lnTo>
                    <a:pt x="10727" y="21600"/>
                  </a:lnTo>
                  <a:close/>
                  <a:moveTo>
                    <a:pt x="6207" y="6233"/>
                  </a:moveTo>
                  <a:lnTo>
                    <a:pt x="10727" y="14221"/>
                  </a:lnTo>
                  <a:lnTo>
                    <a:pt x="15372" y="6233"/>
                  </a:lnTo>
                  <a:lnTo>
                    <a:pt x="6207" y="6233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5" name="Shape 455"/>
            <p:cNvSpPr/>
            <p:nvPr/>
          </p:nvSpPr>
          <p:spPr>
            <a:xfrm>
              <a:off x="2581" y="4768083"/>
              <a:ext cx="49986" cy="245062"/>
            </a:xfrm>
            <a:prstGeom prst="rect">
              <a:avLst/>
            </a:pr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6" name="Shape 456"/>
            <p:cNvSpPr/>
            <p:nvPr/>
          </p:nvSpPr>
          <p:spPr>
            <a:xfrm>
              <a:off x="811018" y="4233562"/>
              <a:ext cx="73418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3" y="15419"/>
                  </a:moveTo>
                  <a:lnTo>
                    <a:pt x="8775" y="15241"/>
                  </a:lnTo>
                  <a:lnTo>
                    <a:pt x="6497" y="15028"/>
                  </a:lnTo>
                  <a:lnTo>
                    <a:pt x="4556" y="14672"/>
                  </a:lnTo>
                  <a:lnTo>
                    <a:pt x="3206" y="14068"/>
                  </a:lnTo>
                  <a:lnTo>
                    <a:pt x="1856" y="13322"/>
                  </a:lnTo>
                  <a:lnTo>
                    <a:pt x="0" y="11759"/>
                  </a:lnTo>
                  <a:lnTo>
                    <a:pt x="0" y="9841"/>
                  </a:lnTo>
                  <a:lnTo>
                    <a:pt x="1856" y="8278"/>
                  </a:lnTo>
                  <a:lnTo>
                    <a:pt x="3206" y="7496"/>
                  </a:lnTo>
                  <a:lnTo>
                    <a:pt x="4556" y="6928"/>
                  </a:lnTo>
                  <a:lnTo>
                    <a:pt x="6497" y="6537"/>
                  </a:lnTo>
                  <a:lnTo>
                    <a:pt x="8775" y="6146"/>
                  </a:lnTo>
                  <a:lnTo>
                    <a:pt x="12825" y="6146"/>
                  </a:lnTo>
                  <a:lnTo>
                    <a:pt x="15103" y="6537"/>
                  </a:lnTo>
                  <a:lnTo>
                    <a:pt x="16959" y="6928"/>
                  </a:lnTo>
                  <a:lnTo>
                    <a:pt x="18394" y="7496"/>
                  </a:lnTo>
                  <a:lnTo>
                    <a:pt x="21094" y="9059"/>
                  </a:lnTo>
                  <a:lnTo>
                    <a:pt x="21600" y="9841"/>
                  </a:lnTo>
                  <a:lnTo>
                    <a:pt x="21600" y="10800"/>
                  </a:lnTo>
                  <a:lnTo>
                    <a:pt x="21600" y="959"/>
                  </a:lnTo>
                  <a:lnTo>
                    <a:pt x="19322" y="568"/>
                  </a:lnTo>
                  <a:lnTo>
                    <a:pt x="16537" y="178"/>
                  </a:lnTo>
                  <a:lnTo>
                    <a:pt x="13753" y="0"/>
                  </a:lnTo>
                  <a:lnTo>
                    <a:pt x="7847" y="0"/>
                  </a:lnTo>
                  <a:lnTo>
                    <a:pt x="5062" y="178"/>
                  </a:lnTo>
                  <a:lnTo>
                    <a:pt x="2278" y="568"/>
                  </a:lnTo>
                  <a:lnTo>
                    <a:pt x="0" y="959"/>
                  </a:lnTo>
                  <a:lnTo>
                    <a:pt x="0" y="20428"/>
                  </a:lnTo>
                  <a:lnTo>
                    <a:pt x="2278" y="21032"/>
                  </a:lnTo>
                  <a:lnTo>
                    <a:pt x="5062" y="21209"/>
                  </a:lnTo>
                  <a:lnTo>
                    <a:pt x="7847" y="21387"/>
                  </a:lnTo>
                  <a:lnTo>
                    <a:pt x="11053" y="21600"/>
                  </a:lnTo>
                  <a:lnTo>
                    <a:pt x="13753" y="21387"/>
                  </a:lnTo>
                  <a:lnTo>
                    <a:pt x="19322" y="21032"/>
                  </a:lnTo>
                  <a:lnTo>
                    <a:pt x="21600" y="20428"/>
                  </a:lnTo>
                  <a:lnTo>
                    <a:pt x="21600" y="11759"/>
                  </a:lnTo>
                  <a:lnTo>
                    <a:pt x="21094" y="12541"/>
                  </a:lnTo>
                  <a:lnTo>
                    <a:pt x="19744" y="13322"/>
                  </a:lnTo>
                  <a:lnTo>
                    <a:pt x="18394" y="14068"/>
                  </a:lnTo>
                  <a:lnTo>
                    <a:pt x="16959" y="14672"/>
                  </a:lnTo>
                  <a:lnTo>
                    <a:pt x="15103" y="15028"/>
                  </a:lnTo>
                  <a:lnTo>
                    <a:pt x="12825" y="15241"/>
                  </a:lnTo>
                  <a:lnTo>
                    <a:pt x="11053" y="15419"/>
                  </a:lnTo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7" name="Shape 457"/>
            <p:cNvSpPr/>
            <p:nvPr/>
          </p:nvSpPr>
          <p:spPr>
            <a:xfrm>
              <a:off x="885921" y="4241309"/>
              <a:ext cx="48773" cy="158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620" y="20772"/>
                  </a:lnTo>
                  <a:lnTo>
                    <a:pt x="8740" y="19905"/>
                  </a:lnTo>
                  <a:lnTo>
                    <a:pt x="12735" y="18644"/>
                  </a:lnTo>
                  <a:lnTo>
                    <a:pt x="16231" y="17343"/>
                  </a:lnTo>
                  <a:lnTo>
                    <a:pt x="18229" y="15845"/>
                  </a:lnTo>
                  <a:lnTo>
                    <a:pt x="20227" y="14347"/>
                  </a:lnTo>
                  <a:lnTo>
                    <a:pt x="21600" y="12613"/>
                  </a:lnTo>
                  <a:lnTo>
                    <a:pt x="21600" y="9223"/>
                  </a:lnTo>
                  <a:lnTo>
                    <a:pt x="20227" y="7489"/>
                  </a:lnTo>
                  <a:lnTo>
                    <a:pt x="18229" y="5755"/>
                  </a:lnTo>
                  <a:lnTo>
                    <a:pt x="16231" y="4493"/>
                  </a:lnTo>
                  <a:lnTo>
                    <a:pt x="12735" y="2996"/>
                  </a:lnTo>
                  <a:lnTo>
                    <a:pt x="8740" y="1931"/>
                  </a:lnTo>
                  <a:lnTo>
                    <a:pt x="4620" y="867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8" name="Shape 458"/>
            <p:cNvSpPr/>
            <p:nvPr/>
          </p:nvSpPr>
          <p:spPr>
            <a:xfrm>
              <a:off x="760652" y="4241309"/>
              <a:ext cx="48773" cy="777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253"/>
                  </a:moveTo>
                  <a:lnTo>
                    <a:pt x="0" y="1903"/>
                  </a:lnTo>
                  <a:lnTo>
                    <a:pt x="1248" y="1545"/>
                  </a:lnTo>
                  <a:lnTo>
                    <a:pt x="3371" y="1187"/>
                  </a:lnTo>
                  <a:lnTo>
                    <a:pt x="5993" y="927"/>
                  </a:lnTo>
                  <a:lnTo>
                    <a:pt x="8740" y="618"/>
                  </a:lnTo>
                  <a:lnTo>
                    <a:pt x="12860" y="398"/>
                  </a:lnTo>
                  <a:lnTo>
                    <a:pt x="16855" y="179"/>
                  </a:lnTo>
                  <a:lnTo>
                    <a:pt x="21600" y="0"/>
                  </a:lnTo>
                  <a:lnTo>
                    <a:pt x="0" y="22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4457"/>
                  </a:lnTo>
                  <a:lnTo>
                    <a:pt x="16855" y="4286"/>
                  </a:lnTo>
                  <a:lnTo>
                    <a:pt x="12860" y="4107"/>
                  </a:lnTo>
                  <a:lnTo>
                    <a:pt x="8740" y="3847"/>
                  </a:lnTo>
                  <a:lnTo>
                    <a:pt x="5993" y="3578"/>
                  </a:lnTo>
                  <a:lnTo>
                    <a:pt x="3371" y="3269"/>
                  </a:lnTo>
                  <a:lnTo>
                    <a:pt x="1248" y="2960"/>
                  </a:lnTo>
                  <a:lnTo>
                    <a:pt x="0" y="2602"/>
                  </a:lnTo>
                  <a:lnTo>
                    <a:pt x="0" y="2253"/>
                  </a:lnTo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9" name="Shape 459"/>
            <p:cNvSpPr/>
            <p:nvPr/>
          </p:nvSpPr>
          <p:spPr>
            <a:xfrm>
              <a:off x="760652" y="4241309"/>
              <a:ext cx="48773" cy="158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918"/>
                  </a:moveTo>
                  <a:lnTo>
                    <a:pt x="0" y="12613"/>
                  </a:lnTo>
                  <a:lnTo>
                    <a:pt x="1248" y="14347"/>
                  </a:lnTo>
                  <a:lnTo>
                    <a:pt x="3371" y="15845"/>
                  </a:lnTo>
                  <a:lnTo>
                    <a:pt x="5993" y="17343"/>
                  </a:lnTo>
                  <a:lnTo>
                    <a:pt x="8740" y="18644"/>
                  </a:lnTo>
                  <a:lnTo>
                    <a:pt x="12860" y="19905"/>
                  </a:lnTo>
                  <a:lnTo>
                    <a:pt x="16855" y="2077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55" y="867"/>
                  </a:lnTo>
                  <a:lnTo>
                    <a:pt x="12860" y="1931"/>
                  </a:lnTo>
                  <a:lnTo>
                    <a:pt x="8740" y="2996"/>
                  </a:lnTo>
                  <a:lnTo>
                    <a:pt x="5993" y="4493"/>
                  </a:lnTo>
                  <a:lnTo>
                    <a:pt x="3371" y="5755"/>
                  </a:lnTo>
                  <a:lnTo>
                    <a:pt x="1248" y="7489"/>
                  </a:lnTo>
                  <a:lnTo>
                    <a:pt x="0" y="9223"/>
                  </a:lnTo>
                  <a:lnTo>
                    <a:pt x="0" y="10918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0" name="Shape 460"/>
            <p:cNvSpPr/>
            <p:nvPr/>
          </p:nvSpPr>
          <p:spPr>
            <a:xfrm>
              <a:off x="885921" y="4663502"/>
              <a:ext cx="48773" cy="354714"/>
            </a:xfrm>
            <a:prstGeom prst="rect">
              <a:avLst/>
            </a:pr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1" name="Shape 461"/>
            <p:cNvSpPr/>
            <p:nvPr/>
          </p:nvSpPr>
          <p:spPr>
            <a:xfrm>
              <a:off x="1012482" y="4385913"/>
              <a:ext cx="49988" cy="632372"/>
            </a:xfrm>
            <a:prstGeom prst="rect">
              <a:avLst/>
            </a:pr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2" name="Shape 462"/>
            <p:cNvSpPr/>
            <p:nvPr/>
          </p:nvSpPr>
          <p:spPr>
            <a:xfrm>
              <a:off x="1140333" y="4385913"/>
              <a:ext cx="49988" cy="632372"/>
            </a:xfrm>
            <a:prstGeom prst="rect">
              <a:avLst/>
            </a:pr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3" name="Shape 463"/>
            <p:cNvSpPr/>
            <p:nvPr/>
          </p:nvSpPr>
          <p:spPr>
            <a:xfrm>
              <a:off x="1266893" y="4354927"/>
              <a:ext cx="48773" cy="663360"/>
            </a:xfrm>
            <a:prstGeom prst="rect">
              <a:avLst/>
            </a:pr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4" name="Shape 464"/>
            <p:cNvSpPr/>
            <p:nvPr/>
          </p:nvSpPr>
          <p:spPr>
            <a:xfrm>
              <a:off x="1392162" y="4008908"/>
              <a:ext cx="49988" cy="1008118"/>
            </a:xfrm>
            <a:prstGeom prst="rect">
              <a:avLst/>
            </a:pr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5" name="Shape 465"/>
            <p:cNvSpPr/>
            <p:nvPr/>
          </p:nvSpPr>
          <p:spPr>
            <a:xfrm>
              <a:off x="1520014" y="4008908"/>
              <a:ext cx="49988" cy="1008118"/>
            </a:xfrm>
            <a:prstGeom prst="rect">
              <a:avLst/>
            </a:pr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6" name="Shape 466"/>
            <p:cNvSpPr/>
            <p:nvPr/>
          </p:nvSpPr>
          <p:spPr>
            <a:xfrm>
              <a:off x="1646574" y="4273586"/>
              <a:ext cx="48773" cy="744605"/>
            </a:xfrm>
            <a:prstGeom prst="rect">
              <a:avLst/>
            </a:pr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7" name="Shape 467"/>
            <p:cNvSpPr/>
            <p:nvPr/>
          </p:nvSpPr>
          <p:spPr>
            <a:xfrm>
              <a:off x="1773134" y="4054097"/>
              <a:ext cx="48773" cy="964196"/>
            </a:xfrm>
            <a:prstGeom prst="rect">
              <a:avLst/>
            </a:pr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8" name="Shape 468"/>
            <p:cNvSpPr/>
            <p:nvPr/>
          </p:nvSpPr>
          <p:spPr>
            <a:xfrm>
              <a:off x="3294440" y="4036021"/>
              <a:ext cx="49988" cy="981034"/>
            </a:xfrm>
            <a:prstGeom prst="rect">
              <a:avLst/>
            </a:prstGeom>
            <a:solidFill>
              <a:srgbClr val="F8D4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9" name="Shape 469"/>
            <p:cNvSpPr/>
            <p:nvPr/>
          </p:nvSpPr>
          <p:spPr>
            <a:xfrm>
              <a:off x="253120" y="4730640"/>
              <a:ext cx="49988" cy="287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925"/>
                  </a:lnTo>
                  <a:lnTo>
                    <a:pt x="16759" y="5575"/>
                  </a:lnTo>
                  <a:lnTo>
                    <a:pt x="12786" y="4963"/>
                  </a:lnTo>
                  <a:lnTo>
                    <a:pt x="9434" y="4263"/>
                  </a:lnTo>
                  <a:lnTo>
                    <a:pt x="6083" y="3542"/>
                  </a:lnTo>
                  <a:lnTo>
                    <a:pt x="3352" y="2733"/>
                  </a:lnTo>
                  <a:lnTo>
                    <a:pt x="1241" y="1880"/>
                  </a:lnTo>
                  <a:lnTo>
                    <a:pt x="745" y="94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70" name="Shape 470"/>
            <p:cNvSpPr/>
            <p:nvPr/>
          </p:nvSpPr>
          <p:spPr>
            <a:xfrm>
              <a:off x="379680" y="4730640"/>
              <a:ext cx="49988" cy="287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92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940"/>
                  </a:lnTo>
                  <a:lnTo>
                    <a:pt x="19490" y="1880"/>
                  </a:lnTo>
                  <a:lnTo>
                    <a:pt x="18248" y="2733"/>
                  </a:lnTo>
                  <a:lnTo>
                    <a:pt x="15517" y="3542"/>
                  </a:lnTo>
                  <a:lnTo>
                    <a:pt x="12166" y="4263"/>
                  </a:lnTo>
                  <a:lnTo>
                    <a:pt x="8814" y="4963"/>
                  </a:lnTo>
                  <a:lnTo>
                    <a:pt x="4717" y="5575"/>
                  </a:lnTo>
                  <a:lnTo>
                    <a:pt x="0" y="5925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71" name="Shape 471"/>
            <p:cNvSpPr/>
            <p:nvPr/>
          </p:nvSpPr>
          <p:spPr>
            <a:xfrm>
              <a:off x="379680" y="4446595"/>
              <a:ext cx="49988" cy="282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5530"/>
                  </a:lnTo>
                  <a:lnTo>
                    <a:pt x="4717" y="15888"/>
                  </a:lnTo>
                  <a:lnTo>
                    <a:pt x="8814" y="16490"/>
                  </a:lnTo>
                  <a:lnTo>
                    <a:pt x="12166" y="17226"/>
                  </a:lnTo>
                  <a:lnTo>
                    <a:pt x="15517" y="17940"/>
                  </a:lnTo>
                  <a:lnTo>
                    <a:pt x="18248" y="18811"/>
                  </a:lnTo>
                  <a:lnTo>
                    <a:pt x="19490" y="19659"/>
                  </a:lnTo>
                  <a:lnTo>
                    <a:pt x="20855" y="20618"/>
                  </a:lnTo>
                  <a:lnTo>
                    <a:pt x="21600" y="21600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72" name="Shape 472"/>
            <p:cNvSpPr/>
            <p:nvPr/>
          </p:nvSpPr>
          <p:spPr>
            <a:xfrm>
              <a:off x="303485" y="4730640"/>
              <a:ext cx="74638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9237"/>
                  </a:moveTo>
                  <a:lnTo>
                    <a:pt x="8557" y="8882"/>
                  </a:lnTo>
                  <a:lnTo>
                    <a:pt x="6729" y="8455"/>
                  </a:lnTo>
                  <a:lnTo>
                    <a:pt x="4901" y="7674"/>
                  </a:lnTo>
                  <a:lnTo>
                    <a:pt x="3157" y="6537"/>
                  </a:lnTo>
                  <a:lnTo>
                    <a:pt x="1745" y="4974"/>
                  </a:lnTo>
                  <a:lnTo>
                    <a:pt x="914" y="3410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255"/>
                  </a:lnTo>
                  <a:lnTo>
                    <a:pt x="2658" y="20392"/>
                  </a:lnTo>
                  <a:lnTo>
                    <a:pt x="4901" y="20818"/>
                  </a:lnTo>
                  <a:lnTo>
                    <a:pt x="8058" y="21174"/>
                  </a:lnTo>
                  <a:lnTo>
                    <a:pt x="10800" y="21600"/>
                  </a:lnTo>
                  <a:lnTo>
                    <a:pt x="13541" y="21174"/>
                  </a:lnTo>
                  <a:lnTo>
                    <a:pt x="16200" y="20818"/>
                  </a:lnTo>
                  <a:lnTo>
                    <a:pt x="18941" y="20392"/>
                  </a:lnTo>
                  <a:lnTo>
                    <a:pt x="21600" y="19255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410"/>
                  </a:lnTo>
                  <a:lnTo>
                    <a:pt x="19772" y="4974"/>
                  </a:lnTo>
                  <a:lnTo>
                    <a:pt x="18443" y="6537"/>
                  </a:lnTo>
                  <a:lnTo>
                    <a:pt x="16615" y="7674"/>
                  </a:lnTo>
                  <a:lnTo>
                    <a:pt x="14871" y="8455"/>
                  </a:lnTo>
                  <a:lnTo>
                    <a:pt x="13043" y="8882"/>
                  </a:lnTo>
                  <a:lnTo>
                    <a:pt x="10800" y="9237"/>
                  </a:lnTo>
                </a:path>
              </a:pathLst>
            </a:custGeom>
            <a:solidFill>
              <a:srgbClr val="F8D4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73" name="Shape 473"/>
            <p:cNvSpPr/>
            <p:nvPr/>
          </p:nvSpPr>
          <p:spPr>
            <a:xfrm>
              <a:off x="303485" y="4640262"/>
              <a:ext cx="74638" cy="8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2323"/>
                  </a:moveTo>
                  <a:lnTo>
                    <a:pt x="13043" y="12748"/>
                  </a:lnTo>
                  <a:lnTo>
                    <a:pt x="14871" y="13102"/>
                  </a:lnTo>
                  <a:lnTo>
                    <a:pt x="16615" y="13881"/>
                  </a:lnTo>
                  <a:lnTo>
                    <a:pt x="18443" y="15014"/>
                  </a:lnTo>
                  <a:lnTo>
                    <a:pt x="19772" y="16572"/>
                  </a:lnTo>
                  <a:lnTo>
                    <a:pt x="20686" y="18059"/>
                  </a:lnTo>
                  <a:lnTo>
                    <a:pt x="21185" y="19688"/>
                  </a:lnTo>
                  <a:lnTo>
                    <a:pt x="21600" y="21600"/>
                  </a:lnTo>
                  <a:lnTo>
                    <a:pt x="21600" y="2337"/>
                  </a:lnTo>
                  <a:lnTo>
                    <a:pt x="18941" y="1133"/>
                  </a:lnTo>
                  <a:lnTo>
                    <a:pt x="16200" y="779"/>
                  </a:lnTo>
                  <a:lnTo>
                    <a:pt x="13541" y="354"/>
                  </a:lnTo>
                  <a:lnTo>
                    <a:pt x="10800" y="0"/>
                  </a:lnTo>
                  <a:lnTo>
                    <a:pt x="8058" y="354"/>
                  </a:lnTo>
                  <a:lnTo>
                    <a:pt x="4901" y="779"/>
                  </a:lnTo>
                  <a:lnTo>
                    <a:pt x="2658" y="1133"/>
                  </a:lnTo>
                  <a:lnTo>
                    <a:pt x="0" y="2337"/>
                  </a:lnTo>
                  <a:lnTo>
                    <a:pt x="0" y="21600"/>
                  </a:lnTo>
                  <a:lnTo>
                    <a:pt x="415" y="19688"/>
                  </a:lnTo>
                  <a:lnTo>
                    <a:pt x="914" y="18059"/>
                  </a:lnTo>
                  <a:lnTo>
                    <a:pt x="1745" y="16572"/>
                  </a:lnTo>
                  <a:lnTo>
                    <a:pt x="3157" y="15014"/>
                  </a:lnTo>
                  <a:lnTo>
                    <a:pt x="4901" y="13881"/>
                  </a:lnTo>
                  <a:lnTo>
                    <a:pt x="6729" y="13102"/>
                  </a:lnTo>
                  <a:lnTo>
                    <a:pt x="8557" y="12748"/>
                  </a:lnTo>
                  <a:lnTo>
                    <a:pt x="10800" y="12323"/>
                  </a:lnTo>
                </a:path>
              </a:pathLst>
            </a:custGeom>
            <a:solidFill>
              <a:srgbClr val="F8D4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74" name="Shape 474"/>
            <p:cNvSpPr/>
            <p:nvPr/>
          </p:nvSpPr>
          <p:spPr>
            <a:xfrm>
              <a:off x="253120" y="4650591"/>
              <a:ext cx="49988" cy="157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759" y="636"/>
                  </a:lnTo>
                  <a:lnTo>
                    <a:pt x="12786" y="1710"/>
                  </a:lnTo>
                  <a:lnTo>
                    <a:pt x="9434" y="3023"/>
                  </a:lnTo>
                  <a:lnTo>
                    <a:pt x="6083" y="4296"/>
                  </a:lnTo>
                  <a:lnTo>
                    <a:pt x="3352" y="5847"/>
                  </a:lnTo>
                  <a:lnTo>
                    <a:pt x="1241" y="7359"/>
                  </a:lnTo>
                  <a:lnTo>
                    <a:pt x="745" y="9070"/>
                  </a:lnTo>
                  <a:lnTo>
                    <a:pt x="0" y="10820"/>
                  </a:lnTo>
                  <a:lnTo>
                    <a:pt x="745" y="12530"/>
                  </a:lnTo>
                  <a:lnTo>
                    <a:pt x="1241" y="14241"/>
                  </a:lnTo>
                  <a:lnTo>
                    <a:pt x="3352" y="15792"/>
                  </a:lnTo>
                  <a:lnTo>
                    <a:pt x="6083" y="17264"/>
                  </a:lnTo>
                  <a:lnTo>
                    <a:pt x="9434" y="18577"/>
                  </a:lnTo>
                  <a:lnTo>
                    <a:pt x="12786" y="19850"/>
                  </a:lnTo>
                  <a:lnTo>
                    <a:pt x="16759" y="20964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75" name="Shape 475"/>
            <p:cNvSpPr/>
            <p:nvPr/>
          </p:nvSpPr>
          <p:spPr>
            <a:xfrm>
              <a:off x="379680" y="4650591"/>
              <a:ext cx="49988" cy="157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0"/>
                  </a:moveTo>
                  <a:lnTo>
                    <a:pt x="20855" y="9070"/>
                  </a:lnTo>
                  <a:lnTo>
                    <a:pt x="19490" y="7359"/>
                  </a:lnTo>
                  <a:lnTo>
                    <a:pt x="18248" y="5847"/>
                  </a:lnTo>
                  <a:lnTo>
                    <a:pt x="15517" y="4296"/>
                  </a:lnTo>
                  <a:lnTo>
                    <a:pt x="12166" y="3023"/>
                  </a:lnTo>
                  <a:lnTo>
                    <a:pt x="8814" y="1710"/>
                  </a:lnTo>
                  <a:lnTo>
                    <a:pt x="4717" y="636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964"/>
                  </a:lnTo>
                  <a:lnTo>
                    <a:pt x="8814" y="19850"/>
                  </a:lnTo>
                  <a:lnTo>
                    <a:pt x="12166" y="18577"/>
                  </a:lnTo>
                  <a:lnTo>
                    <a:pt x="15517" y="17264"/>
                  </a:lnTo>
                  <a:lnTo>
                    <a:pt x="18248" y="15792"/>
                  </a:lnTo>
                  <a:lnTo>
                    <a:pt x="19490" y="14241"/>
                  </a:lnTo>
                  <a:lnTo>
                    <a:pt x="20855" y="12530"/>
                  </a:lnTo>
                  <a:lnTo>
                    <a:pt x="21600" y="1082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76" name="Shape 476"/>
            <p:cNvSpPr/>
            <p:nvPr/>
          </p:nvSpPr>
          <p:spPr>
            <a:xfrm>
              <a:off x="1392162" y="3919821"/>
              <a:ext cx="176646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704" y="21421"/>
                  </a:lnTo>
                  <a:lnTo>
                    <a:pt x="6572" y="20848"/>
                  </a:lnTo>
                  <a:lnTo>
                    <a:pt x="4832" y="19880"/>
                  </a:lnTo>
                  <a:lnTo>
                    <a:pt x="3304" y="18484"/>
                  </a:lnTo>
                  <a:lnTo>
                    <a:pt x="1954" y="16943"/>
                  </a:lnTo>
                  <a:lnTo>
                    <a:pt x="995" y="14973"/>
                  </a:lnTo>
                  <a:lnTo>
                    <a:pt x="213" y="13039"/>
                  </a:lnTo>
                  <a:lnTo>
                    <a:pt x="0" y="10925"/>
                  </a:lnTo>
                  <a:lnTo>
                    <a:pt x="213" y="8561"/>
                  </a:lnTo>
                  <a:lnTo>
                    <a:pt x="995" y="6627"/>
                  </a:lnTo>
                  <a:lnTo>
                    <a:pt x="1954" y="4692"/>
                  </a:lnTo>
                  <a:lnTo>
                    <a:pt x="3304" y="3116"/>
                  </a:lnTo>
                  <a:lnTo>
                    <a:pt x="4832" y="1791"/>
                  </a:lnTo>
                  <a:lnTo>
                    <a:pt x="6572" y="788"/>
                  </a:lnTo>
                  <a:lnTo>
                    <a:pt x="8704" y="215"/>
                  </a:lnTo>
                  <a:lnTo>
                    <a:pt x="10800" y="0"/>
                  </a:lnTo>
                  <a:lnTo>
                    <a:pt x="12932" y="215"/>
                  </a:lnTo>
                  <a:lnTo>
                    <a:pt x="15063" y="788"/>
                  </a:lnTo>
                  <a:lnTo>
                    <a:pt x="16768" y="1791"/>
                  </a:lnTo>
                  <a:lnTo>
                    <a:pt x="18545" y="3116"/>
                  </a:lnTo>
                  <a:lnTo>
                    <a:pt x="19682" y="4692"/>
                  </a:lnTo>
                  <a:lnTo>
                    <a:pt x="20818" y="6627"/>
                  </a:lnTo>
                  <a:lnTo>
                    <a:pt x="21422" y="8561"/>
                  </a:lnTo>
                  <a:lnTo>
                    <a:pt x="21600" y="10925"/>
                  </a:lnTo>
                  <a:lnTo>
                    <a:pt x="21422" y="13039"/>
                  </a:lnTo>
                  <a:lnTo>
                    <a:pt x="20818" y="14973"/>
                  </a:lnTo>
                  <a:lnTo>
                    <a:pt x="19682" y="16943"/>
                  </a:lnTo>
                  <a:lnTo>
                    <a:pt x="18545" y="18484"/>
                  </a:lnTo>
                  <a:lnTo>
                    <a:pt x="16768" y="19880"/>
                  </a:lnTo>
                  <a:lnTo>
                    <a:pt x="15063" y="20848"/>
                  </a:lnTo>
                  <a:lnTo>
                    <a:pt x="12932" y="21421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627"/>
                  </a:lnTo>
                  <a:lnTo>
                    <a:pt x="8313" y="7021"/>
                  </a:lnTo>
                  <a:lnTo>
                    <a:pt x="7532" y="7594"/>
                  </a:lnTo>
                  <a:lnTo>
                    <a:pt x="6963" y="8203"/>
                  </a:lnTo>
                  <a:lnTo>
                    <a:pt x="6572" y="8955"/>
                  </a:lnTo>
                  <a:lnTo>
                    <a:pt x="6395" y="9922"/>
                  </a:lnTo>
                  <a:lnTo>
                    <a:pt x="6181" y="10925"/>
                  </a:lnTo>
                  <a:lnTo>
                    <a:pt x="6395" y="11678"/>
                  </a:lnTo>
                  <a:lnTo>
                    <a:pt x="6572" y="12681"/>
                  </a:lnTo>
                  <a:lnTo>
                    <a:pt x="6963" y="13433"/>
                  </a:lnTo>
                  <a:lnTo>
                    <a:pt x="7532" y="14006"/>
                  </a:lnTo>
                  <a:lnTo>
                    <a:pt x="8313" y="14615"/>
                  </a:lnTo>
                  <a:lnTo>
                    <a:pt x="9059" y="15188"/>
                  </a:lnTo>
                  <a:lnTo>
                    <a:pt x="9841" y="15403"/>
                  </a:lnTo>
                  <a:lnTo>
                    <a:pt x="11795" y="15403"/>
                  </a:lnTo>
                  <a:lnTo>
                    <a:pt x="12541" y="15188"/>
                  </a:lnTo>
                  <a:lnTo>
                    <a:pt x="13322" y="14615"/>
                  </a:lnTo>
                  <a:lnTo>
                    <a:pt x="14104" y="14006"/>
                  </a:lnTo>
                  <a:lnTo>
                    <a:pt x="14672" y="13433"/>
                  </a:lnTo>
                  <a:lnTo>
                    <a:pt x="15063" y="12681"/>
                  </a:lnTo>
                  <a:lnTo>
                    <a:pt x="15241" y="11678"/>
                  </a:lnTo>
                  <a:lnTo>
                    <a:pt x="15419" y="10925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672" y="8203"/>
                  </a:lnTo>
                  <a:lnTo>
                    <a:pt x="14104" y="7594"/>
                  </a:lnTo>
                  <a:lnTo>
                    <a:pt x="13322" y="7021"/>
                  </a:lnTo>
                  <a:lnTo>
                    <a:pt x="12541" y="6627"/>
                  </a:lnTo>
                  <a:lnTo>
                    <a:pt x="11795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77" name="Shape 477"/>
            <p:cNvSpPr/>
            <p:nvPr/>
          </p:nvSpPr>
          <p:spPr>
            <a:xfrm>
              <a:off x="1140333" y="4380086"/>
              <a:ext cx="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78" name="Shape 478"/>
            <p:cNvSpPr/>
            <p:nvPr/>
          </p:nvSpPr>
          <p:spPr>
            <a:xfrm>
              <a:off x="1140333" y="4227106"/>
              <a:ext cx="49988" cy="238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7165"/>
                  </a:lnTo>
                  <a:lnTo>
                    <a:pt x="4717" y="7718"/>
                  </a:lnTo>
                  <a:lnTo>
                    <a:pt x="8814" y="8429"/>
                  </a:lnTo>
                  <a:lnTo>
                    <a:pt x="12166" y="9140"/>
                  </a:lnTo>
                  <a:lnTo>
                    <a:pt x="15517" y="10010"/>
                  </a:lnTo>
                  <a:lnTo>
                    <a:pt x="18124" y="11011"/>
                  </a:lnTo>
                  <a:lnTo>
                    <a:pt x="20234" y="12012"/>
                  </a:lnTo>
                  <a:lnTo>
                    <a:pt x="20979" y="13144"/>
                  </a:lnTo>
                  <a:lnTo>
                    <a:pt x="21600" y="14303"/>
                  </a:lnTo>
                  <a:lnTo>
                    <a:pt x="20979" y="15594"/>
                  </a:lnTo>
                  <a:lnTo>
                    <a:pt x="20234" y="16595"/>
                  </a:lnTo>
                  <a:lnTo>
                    <a:pt x="18124" y="17754"/>
                  </a:lnTo>
                  <a:lnTo>
                    <a:pt x="15517" y="18755"/>
                  </a:lnTo>
                  <a:lnTo>
                    <a:pt x="12166" y="19598"/>
                  </a:lnTo>
                  <a:lnTo>
                    <a:pt x="8814" y="20336"/>
                  </a:lnTo>
                  <a:lnTo>
                    <a:pt x="4717" y="21047"/>
                  </a:lnTo>
                  <a:lnTo>
                    <a:pt x="0" y="21600"/>
                  </a:lnTo>
                  <a:lnTo>
                    <a:pt x="21600" y="14303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79" name="Shape 479"/>
            <p:cNvSpPr/>
            <p:nvPr/>
          </p:nvSpPr>
          <p:spPr>
            <a:xfrm>
              <a:off x="1012482" y="4298118"/>
              <a:ext cx="126371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30" y="15403"/>
                  </a:moveTo>
                  <a:lnTo>
                    <a:pt x="13736" y="15403"/>
                  </a:lnTo>
                  <a:lnTo>
                    <a:pt x="12691" y="15009"/>
                  </a:lnTo>
                  <a:lnTo>
                    <a:pt x="11596" y="14615"/>
                  </a:lnTo>
                  <a:lnTo>
                    <a:pt x="10501" y="14006"/>
                  </a:lnTo>
                  <a:lnTo>
                    <a:pt x="9705" y="13433"/>
                  </a:lnTo>
                  <a:lnTo>
                    <a:pt x="9158" y="12645"/>
                  </a:lnTo>
                  <a:lnTo>
                    <a:pt x="8909" y="11678"/>
                  </a:lnTo>
                  <a:lnTo>
                    <a:pt x="8660" y="10710"/>
                  </a:lnTo>
                  <a:lnTo>
                    <a:pt x="8909" y="9958"/>
                  </a:lnTo>
                  <a:lnTo>
                    <a:pt x="9158" y="8955"/>
                  </a:lnTo>
                  <a:lnTo>
                    <a:pt x="9705" y="8167"/>
                  </a:lnTo>
                  <a:lnTo>
                    <a:pt x="10501" y="7594"/>
                  </a:lnTo>
                  <a:lnTo>
                    <a:pt x="11596" y="7021"/>
                  </a:lnTo>
                  <a:lnTo>
                    <a:pt x="12691" y="6627"/>
                  </a:lnTo>
                  <a:lnTo>
                    <a:pt x="13736" y="6233"/>
                  </a:lnTo>
                  <a:lnTo>
                    <a:pt x="16474" y="6233"/>
                  </a:lnTo>
                  <a:lnTo>
                    <a:pt x="17569" y="6448"/>
                  </a:lnTo>
                  <a:lnTo>
                    <a:pt x="18614" y="7021"/>
                  </a:lnTo>
                  <a:lnTo>
                    <a:pt x="19709" y="7415"/>
                  </a:lnTo>
                  <a:lnTo>
                    <a:pt x="20256" y="8167"/>
                  </a:lnTo>
                  <a:lnTo>
                    <a:pt x="21052" y="8955"/>
                  </a:lnTo>
                  <a:lnTo>
                    <a:pt x="21301" y="9743"/>
                  </a:lnTo>
                  <a:lnTo>
                    <a:pt x="21600" y="10710"/>
                  </a:lnTo>
                  <a:lnTo>
                    <a:pt x="21600" y="1003"/>
                  </a:lnTo>
                  <a:lnTo>
                    <a:pt x="19958" y="573"/>
                  </a:lnTo>
                  <a:lnTo>
                    <a:pt x="18365" y="215"/>
                  </a:lnTo>
                  <a:lnTo>
                    <a:pt x="16722" y="0"/>
                  </a:lnTo>
                  <a:lnTo>
                    <a:pt x="15130" y="0"/>
                  </a:lnTo>
                  <a:lnTo>
                    <a:pt x="12144" y="215"/>
                  </a:lnTo>
                  <a:lnTo>
                    <a:pt x="9158" y="788"/>
                  </a:lnTo>
                  <a:lnTo>
                    <a:pt x="6769" y="1755"/>
                  </a:lnTo>
                  <a:lnTo>
                    <a:pt x="4579" y="3116"/>
                  </a:lnTo>
                  <a:lnTo>
                    <a:pt x="2687" y="4692"/>
                  </a:lnTo>
                  <a:lnTo>
                    <a:pt x="1344" y="6627"/>
                  </a:lnTo>
                  <a:lnTo>
                    <a:pt x="249" y="8561"/>
                  </a:lnTo>
                  <a:lnTo>
                    <a:pt x="0" y="10710"/>
                  </a:lnTo>
                  <a:lnTo>
                    <a:pt x="249" y="13039"/>
                  </a:lnTo>
                  <a:lnTo>
                    <a:pt x="1344" y="15009"/>
                  </a:lnTo>
                  <a:lnTo>
                    <a:pt x="2687" y="16943"/>
                  </a:lnTo>
                  <a:lnTo>
                    <a:pt x="4579" y="18484"/>
                  </a:lnTo>
                  <a:lnTo>
                    <a:pt x="6769" y="19880"/>
                  </a:lnTo>
                  <a:lnTo>
                    <a:pt x="9158" y="20848"/>
                  </a:lnTo>
                  <a:lnTo>
                    <a:pt x="12144" y="21421"/>
                  </a:lnTo>
                  <a:lnTo>
                    <a:pt x="15130" y="21600"/>
                  </a:lnTo>
                  <a:lnTo>
                    <a:pt x="16722" y="21600"/>
                  </a:lnTo>
                  <a:lnTo>
                    <a:pt x="18365" y="21421"/>
                  </a:lnTo>
                  <a:lnTo>
                    <a:pt x="19958" y="21027"/>
                  </a:lnTo>
                  <a:lnTo>
                    <a:pt x="21600" y="20633"/>
                  </a:lnTo>
                  <a:lnTo>
                    <a:pt x="21600" y="10925"/>
                  </a:lnTo>
                  <a:lnTo>
                    <a:pt x="21301" y="11893"/>
                  </a:lnTo>
                  <a:lnTo>
                    <a:pt x="21052" y="12645"/>
                  </a:lnTo>
                  <a:lnTo>
                    <a:pt x="20256" y="13433"/>
                  </a:lnTo>
                  <a:lnTo>
                    <a:pt x="19709" y="14221"/>
                  </a:lnTo>
                  <a:lnTo>
                    <a:pt x="18614" y="14615"/>
                  </a:lnTo>
                  <a:lnTo>
                    <a:pt x="17569" y="15009"/>
                  </a:lnTo>
                  <a:lnTo>
                    <a:pt x="16474" y="15403"/>
                  </a:lnTo>
                  <a:lnTo>
                    <a:pt x="15130" y="15403"/>
                  </a:lnTo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80" name="Shape 480"/>
            <p:cNvSpPr/>
            <p:nvPr/>
          </p:nvSpPr>
          <p:spPr>
            <a:xfrm>
              <a:off x="1140333" y="4307155"/>
              <a:ext cx="49988" cy="158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682"/>
                  </a:moveTo>
                  <a:lnTo>
                    <a:pt x="20979" y="8947"/>
                  </a:lnTo>
                  <a:lnTo>
                    <a:pt x="20234" y="7252"/>
                  </a:lnTo>
                  <a:lnTo>
                    <a:pt x="18124" y="5755"/>
                  </a:lnTo>
                  <a:lnTo>
                    <a:pt x="15517" y="4257"/>
                  </a:lnTo>
                  <a:lnTo>
                    <a:pt x="12166" y="2956"/>
                  </a:lnTo>
                  <a:lnTo>
                    <a:pt x="8814" y="1892"/>
                  </a:lnTo>
                  <a:lnTo>
                    <a:pt x="4717" y="82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772"/>
                  </a:lnTo>
                  <a:lnTo>
                    <a:pt x="8814" y="19708"/>
                  </a:lnTo>
                  <a:lnTo>
                    <a:pt x="12166" y="18604"/>
                  </a:lnTo>
                  <a:lnTo>
                    <a:pt x="15517" y="17343"/>
                  </a:lnTo>
                  <a:lnTo>
                    <a:pt x="18124" y="15845"/>
                  </a:lnTo>
                  <a:lnTo>
                    <a:pt x="20234" y="14111"/>
                  </a:lnTo>
                  <a:lnTo>
                    <a:pt x="20979" y="12613"/>
                  </a:lnTo>
                  <a:lnTo>
                    <a:pt x="21600" y="10682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81" name="Shape 481"/>
            <p:cNvSpPr/>
            <p:nvPr/>
          </p:nvSpPr>
          <p:spPr>
            <a:xfrm>
              <a:off x="506241" y="4446595"/>
              <a:ext cx="49987" cy="571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368"/>
                  </a:moveTo>
                  <a:lnTo>
                    <a:pt x="621" y="2882"/>
                  </a:lnTo>
                  <a:lnTo>
                    <a:pt x="1986" y="2407"/>
                  </a:lnTo>
                  <a:lnTo>
                    <a:pt x="3972" y="1988"/>
                  </a:lnTo>
                  <a:lnTo>
                    <a:pt x="6083" y="1568"/>
                  </a:lnTo>
                  <a:lnTo>
                    <a:pt x="9434" y="1204"/>
                  </a:lnTo>
                  <a:lnTo>
                    <a:pt x="12786" y="850"/>
                  </a:lnTo>
                  <a:lnTo>
                    <a:pt x="17503" y="552"/>
                  </a:lnTo>
                  <a:lnTo>
                    <a:pt x="21600" y="364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6361"/>
                  </a:lnTo>
                  <a:lnTo>
                    <a:pt x="17503" y="6129"/>
                  </a:lnTo>
                  <a:lnTo>
                    <a:pt x="12786" y="5886"/>
                  </a:lnTo>
                  <a:lnTo>
                    <a:pt x="9434" y="5521"/>
                  </a:lnTo>
                  <a:lnTo>
                    <a:pt x="6083" y="5168"/>
                  </a:lnTo>
                  <a:lnTo>
                    <a:pt x="3972" y="4748"/>
                  </a:lnTo>
                  <a:lnTo>
                    <a:pt x="1986" y="4329"/>
                  </a:lnTo>
                  <a:lnTo>
                    <a:pt x="621" y="3843"/>
                  </a:lnTo>
                  <a:lnTo>
                    <a:pt x="0" y="3368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82" name="Shape 482"/>
            <p:cNvSpPr/>
            <p:nvPr/>
          </p:nvSpPr>
          <p:spPr>
            <a:xfrm>
              <a:off x="632801" y="4535683"/>
              <a:ext cx="49988" cy="482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54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979" y="562"/>
                  </a:lnTo>
                  <a:lnTo>
                    <a:pt x="20234" y="1138"/>
                  </a:lnTo>
                  <a:lnTo>
                    <a:pt x="18248" y="1635"/>
                  </a:lnTo>
                  <a:lnTo>
                    <a:pt x="15517" y="2132"/>
                  </a:lnTo>
                  <a:lnTo>
                    <a:pt x="12910" y="2551"/>
                  </a:lnTo>
                  <a:lnTo>
                    <a:pt x="8814" y="2983"/>
                  </a:lnTo>
                  <a:lnTo>
                    <a:pt x="4717" y="3336"/>
                  </a:lnTo>
                  <a:lnTo>
                    <a:pt x="0" y="3545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83" name="Shape 483"/>
            <p:cNvSpPr/>
            <p:nvPr/>
          </p:nvSpPr>
          <p:spPr>
            <a:xfrm>
              <a:off x="556606" y="4446595"/>
              <a:ext cx="74637" cy="17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5428"/>
                  </a:moveTo>
                  <a:lnTo>
                    <a:pt x="8557" y="15251"/>
                  </a:lnTo>
                  <a:lnTo>
                    <a:pt x="6729" y="15038"/>
                  </a:lnTo>
                  <a:lnTo>
                    <a:pt x="4985" y="14648"/>
                  </a:lnTo>
                  <a:lnTo>
                    <a:pt x="3074" y="14081"/>
                  </a:lnTo>
                  <a:lnTo>
                    <a:pt x="2243" y="13300"/>
                  </a:lnTo>
                  <a:lnTo>
                    <a:pt x="831" y="12556"/>
                  </a:lnTo>
                  <a:lnTo>
                    <a:pt x="415" y="11775"/>
                  </a:lnTo>
                  <a:lnTo>
                    <a:pt x="0" y="10818"/>
                  </a:lnTo>
                  <a:lnTo>
                    <a:pt x="415" y="9825"/>
                  </a:lnTo>
                  <a:lnTo>
                    <a:pt x="831" y="9080"/>
                  </a:lnTo>
                  <a:lnTo>
                    <a:pt x="2243" y="8299"/>
                  </a:lnTo>
                  <a:lnTo>
                    <a:pt x="3074" y="7519"/>
                  </a:lnTo>
                  <a:lnTo>
                    <a:pt x="4985" y="6952"/>
                  </a:lnTo>
                  <a:lnTo>
                    <a:pt x="6729" y="6562"/>
                  </a:lnTo>
                  <a:lnTo>
                    <a:pt x="8557" y="6384"/>
                  </a:lnTo>
                  <a:lnTo>
                    <a:pt x="10800" y="6207"/>
                  </a:lnTo>
                  <a:lnTo>
                    <a:pt x="13043" y="6384"/>
                  </a:lnTo>
                  <a:lnTo>
                    <a:pt x="15369" y="6562"/>
                  </a:lnTo>
                  <a:lnTo>
                    <a:pt x="17114" y="6952"/>
                  </a:lnTo>
                  <a:lnTo>
                    <a:pt x="18443" y="7519"/>
                  </a:lnTo>
                  <a:lnTo>
                    <a:pt x="19855" y="8299"/>
                  </a:lnTo>
                  <a:lnTo>
                    <a:pt x="20686" y="9080"/>
                  </a:lnTo>
                  <a:lnTo>
                    <a:pt x="21600" y="9825"/>
                  </a:lnTo>
                  <a:lnTo>
                    <a:pt x="21600" y="10818"/>
                  </a:lnTo>
                  <a:lnTo>
                    <a:pt x="21600" y="1170"/>
                  </a:lnTo>
                  <a:lnTo>
                    <a:pt x="19357" y="603"/>
                  </a:lnTo>
                  <a:lnTo>
                    <a:pt x="16698" y="390"/>
                  </a:lnTo>
                  <a:lnTo>
                    <a:pt x="13957" y="0"/>
                  </a:lnTo>
                  <a:lnTo>
                    <a:pt x="8058" y="0"/>
                  </a:lnTo>
                  <a:lnTo>
                    <a:pt x="5400" y="390"/>
                  </a:lnTo>
                  <a:lnTo>
                    <a:pt x="2741" y="603"/>
                  </a:lnTo>
                  <a:lnTo>
                    <a:pt x="0" y="1170"/>
                  </a:lnTo>
                  <a:lnTo>
                    <a:pt x="0" y="20430"/>
                  </a:lnTo>
                  <a:lnTo>
                    <a:pt x="2741" y="21032"/>
                  </a:lnTo>
                  <a:lnTo>
                    <a:pt x="5400" y="21210"/>
                  </a:lnTo>
                  <a:lnTo>
                    <a:pt x="8058" y="21423"/>
                  </a:lnTo>
                  <a:lnTo>
                    <a:pt x="10800" y="21600"/>
                  </a:lnTo>
                  <a:lnTo>
                    <a:pt x="13957" y="21423"/>
                  </a:lnTo>
                  <a:lnTo>
                    <a:pt x="16698" y="21210"/>
                  </a:lnTo>
                  <a:lnTo>
                    <a:pt x="19357" y="21032"/>
                  </a:lnTo>
                  <a:lnTo>
                    <a:pt x="21600" y="20430"/>
                  </a:lnTo>
                  <a:lnTo>
                    <a:pt x="21600" y="11775"/>
                  </a:lnTo>
                  <a:lnTo>
                    <a:pt x="20686" y="12556"/>
                  </a:lnTo>
                  <a:lnTo>
                    <a:pt x="19855" y="13300"/>
                  </a:lnTo>
                  <a:lnTo>
                    <a:pt x="18443" y="14081"/>
                  </a:lnTo>
                  <a:lnTo>
                    <a:pt x="17114" y="14648"/>
                  </a:lnTo>
                  <a:lnTo>
                    <a:pt x="15369" y="15038"/>
                  </a:lnTo>
                  <a:lnTo>
                    <a:pt x="13043" y="15251"/>
                  </a:lnTo>
                  <a:lnTo>
                    <a:pt x="10800" y="15428"/>
                  </a:lnTo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84" name="Shape 484"/>
            <p:cNvSpPr/>
            <p:nvPr/>
          </p:nvSpPr>
          <p:spPr>
            <a:xfrm>
              <a:off x="506241" y="4455633"/>
              <a:ext cx="49987" cy="15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20"/>
                  </a:moveTo>
                  <a:lnTo>
                    <a:pt x="621" y="12530"/>
                  </a:lnTo>
                  <a:lnTo>
                    <a:pt x="1986" y="14281"/>
                  </a:lnTo>
                  <a:lnTo>
                    <a:pt x="3972" y="15792"/>
                  </a:lnTo>
                  <a:lnTo>
                    <a:pt x="6083" y="17304"/>
                  </a:lnTo>
                  <a:lnTo>
                    <a:pt x="9434" y="18577"/>
                  </a:lnTo>
                  <a:lnTo>
                    <a:pt x="12786" y="19890"/>
                  </a:lnTo>
                  <a:lnTo>
                    <a:pt x="17503" y="20765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7503" y="676"/>
                  </a:lnTo>
                  <a:lnTo>
                    <a:pt x="12786" y="1750"/>
                  </a:lnTo>
                  <a:lnTo>
                    <a:pt x="9434" y="3023"/>
                  </a:lnTo>
                  <a:lnTo>
                    <a:pt x="6083" y="4336"/>
                  </a:lnTo>
                  <a:lnTo>
                    <a:pt x="3972" y="5847"/>
                  </a:lnTo>
                  <a:lnTo>
                    <a:pt x="1986" y="7359"/>
                  </a:lnTo>
                  <a:lnTo>
                    <a:pt x="621" y="9070"/>
                  </a:lnTo>
                  <a:lnTo>
                    <a:pt x="0" y="1082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85" name="Shape 485"/>
            <p:cNvSpPr/>
            <p:nvPr/>
          </p:nvSpPr>
          <p:spPr>
            <a:xfrm>
              <a:off x="632801" y="4455633"/>
              <a:ext cx="49988" cy="15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0"/>
                  </a:moveTo>
                  <a:lnTo>
                    <a:pt x="20979" y="9070"/>
                  </a:lnTo>
                  <a:lnTo>
                    <a:pt x="20234" y="7359"/>
                  </a:lnTo>
                  <a:lnTo>
                    <a:pt x="18248" y="5649"/>
                  </a:lnTo>
                  <a:lnTo>
                    <a:pt x="15517" y="4336"/>
                  </a:lnTo>
                  <a:lnTo>
                    <a:pt x="12910" y="2824"/>
                  </a:lnTo>
                  <a:lnTo>
                    <a:pt x="8814" y="1750"/>
                  </a:lnTo>
                  <a:lnTo>
                    <a:pt x="4717" y="676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964"/>
                  </a:lnTo>
                  <a:lnTo>
                    <a:pt x="8814" y="19890"/>
                  </a:lnTo>
                  <a:lnTo>
                    <a:pt x="12910" y="18577"/>
                  </a:lnTo>
                  <a:lnTo>
                    <a:pt x="15517" y="17304"/>
                  </a:lnTo>
                  <a:lnTo>
                    <a:pt x="18248" y="15792"/>
                  </a:lnTo>
                  <a:lnTo>
                    <a:pt x="20234" y="14281"/>
                  </a:lnTo>
                  <a:lnTo>
                    <a:pt x="20979" y="12530"/>
                  </a:lnTo>
                  <a:lnTo>
                    <a:pt x="21600" y="1082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86" name="Shape 486"/>
            <p:cNvSpPr/>
            <p:nvPr/>
          </p:nvSpPr>
          <p:spPr>
            <a:xfrm>
              <a:off x="3040029" y="4036021"/>
              <a:ext cx="48773" cy="981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080"/>
                  </a:moveTo>
                  <a:lnTo>
                    <a:pt x="624" y="10797"/>
                  </a:lnTo>
                  <a:lnTo>
                    <a:pt x="1998" y="10520"/>
                  </a:lnTo>
                  <a:lnTo>
                    <a:pt x="3371" y="10243"/>
                  </a:lnTo>
                  <a:lnTo>
                    <a:pt x="5993" y="10031"/>
                  </a:lnTo>
                  <a:lnTo>
                    <a:pt x="9364" y="9786"/>
                  </a:lnTo>
                  <a:lnTo>
                    <a:pt x="12735" y="9613"/>
                  </a:lnTo>
                  <a:lnTo>
                    <a:pt x="16855" y="9439"/>
                  </a:lnTo>
                  <a:lnTo>
                    <a:pt x="21600" y="9297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2830"/>
                  </a:lnTo>
                  <a:lnTo>
                    <a:pt x="16855" y="12688"/>
                  </a:lnTo>
                  <a:lnTo>
                    <a:pt x="12735" y="12547"/>
                  </a:lnTo>
                  <a:lnTo>
                    <a:pt x="9364" y="12335"/>
                  </a:lnTo>
                  <a:lnTo>
                    <a:pt x="5993" y="12129"/>
                  </a:lnTo>
                  <a:lnTo>
                    <a:pt x="3371" y="11884"/>
                  </a:lnTo>
                  <a:lnTo>
                    <a:pt x="1998" y="11640"/>
                  </a:lnTo>
                  <a:lnTo>
                    <a:pt x="624" y="11357"/>
                  </a:lnTo>
                  <a:lnTo>
                    <a:pt x="0" y="11080"/>
                  </a:lnTo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87" name="Shape 487"/>
            <p:cNvSpPr/>
            <p:nvPr/>
          </p:nvSpPr>
          <p:spPr>
            <a:xfrm>
              <a:off x="3166589" y="4163842"/>
              <a:ext cx="49988" cy="375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6951"/>
                  </a:lnTo>
                  <a:lnTo>
                    <a:pt x="4717" y="17320"/>
                  </a:lnTo>
                  <a:lnTo>
                    <a:pt x="8690" y="17773"/>
                  </a:lnTo>
                  <a:lnTo>
                    <a:pt x="12041" y="18227"/>
                  </a:lnTo>
                  <a:lnTo>
                    <a:pt x="15393" y="18864"/>
                  </a:lnTo>
                  <a:lnTo>
                    <a:pt x="18248" y="19418"/>
                  </a:lnTo>
                  <a:lnTo>
                    <a:pt x="20234" y="20140"/>
                  </a:lnTo>
                  <a:lnTo>
                    <a:pt x="20855" y="2086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88" name="Shape 488"/>
            <p:cNvSpPr/>
            <p:nvPr/>
          </p:nvSpPr>
          <p:spPr>
            <a:xfrm>
              <a:off x="3166589" y="4540847"/>
              <a:ext cx="49988" cy="477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593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568"/>
                  </a:lnTo>
                  <a:lnTo>
                    <a:pt x="20234" y="1149"/>
                  </a:lnTo>
                  <a:lnTo>
                    <a:pt x="18248" y="1651"/>
                  </a:lnTo>
                  <a:lnTo>
                    <a:pt x="15393" y="2153"/>
                  </a:lnTo>
                  <a:lnTo>
                    <a:pt x="12041" y="2576"/>
                  </a:lnTo>
                  <a:lnTo>
                    <a:pt x="8690" y="3012"/>
                  </a:lnTo>
                  <a:lnTo>
                    <a:pt x="4717" y="3303"/>
                  </a:lnTo>
                  <a:lnTo>
                    <a:pt x="0" y="3593"/>
                  </a:lnTo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89" name="Shape 489"/>
            <p:cNvSpPr/>
            <p:nvPr/>
          </p:nvSpPr>
          <p:spPr>
            <a:xfrm>
              <a:off x="3090394" y="4451760"/>
              <a:ext cx="74638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41" y="15454"/>
                  </a:moveTo>
                  <a:lnTo>
                    <a:pt x="8607" y="15241"/>
                  </a:lnTo>
                  <a:lnTo>
                    <a:pt x="6703" y="15063"/>
                  </a:lnTo>
                  <a:lnTo>
                    <a:pt x="4965" y="14672"/>
                  </a:lnTo>
                  <a:lnTo>
                    <a:pt x="3145" y="14068"/>
                  </a:lnTo>
                  <a:lnTo>
                    <a:pt x="1821" y="13322"/>
                  </a:lnTo>
                  <a:lnTo>
                    <a:pt x="910" y="12541"/>
                  </a:lnTo>
                  <a:lnTo>
                    <a:pt x="497" y="11759"/>
                  </a:lnTo>
                  <a:lnTo>
                    <a:pt x="0" y="10800"/>
                  </a:lnTo>
                  <a:lnTo>
                    <a:pt x="497" y="9841"/>
                  </a:lnTo>
                  <a:lnTo>
                    <a:pt x="910" y="9059"/>
                  </a:lnTo>
                  <a:lnTo>
                    <a:pt x="1821" y="8100"/>
                  </a:lnTo>
                  <a:lnTo>
                    <a:pt x="3145" y="7532"/>
                  </a:lnTo>
                  <a:lnTo>
                    <a:pt x="4965" y="6928"/>
                  </a:lnTo>
                  <a:lnTo>
                    <a:pt x="6703" y="6572"/>
                  </a:lnTo>
                  <a:lnTo>
                    <a:pt x="8607" y="6181"/>
                  </a:lnTo>
                  <a:lnTo>
                    <a:pt x="13076" y="6181"/>
                  </a:lnTo>
                  <a:lnTo>
                    <a:pt x="14814" y="6572"/>
                  </a:lnTo>
                  <a:lnTo>
                    <a:pt x="16635" y="6928"/>
                  </a:lnTo>
                  <a:lnTo>
                    <a:pt x="18455" y="7532"/>
                  </a:lnTo>
                  <a:lnTo>
                    <a:pt x="19779" y="8100"/>
                  </a:lnTo>
                  <a:lnTo>
                    <a:pt x="20690" y="9059"/>
                  </a:lnTo>
                  <a:lnTo>
                    <a:pt x="21186" y="9841"/>
                  </a:lnTo>
                  <a:lnTo>
                    <a:pt x="21600" y="10800"/>
                  </a:lnTo>
                  <a:lnTo>
                    <a:pt x="21600" y="959"/>
                  </a:lnTo>
                  <a:lnTo>
                    <a:pt x="18869" y="568"/>
                  </a:lnTo>
                  <a:lnTo>
                    <a:pt x="16221" y="213"/>
                  </a:lnTo>
                  <a:lnTo>
                    <a:pt x="13490" y="0"/>
                  </a:lnTo>
                  <a:lnTo>
                    <a:pt x="8110" y="0"/>
                  </a:lnTo>
                  <a:lnTo>
                    <a:pt x="5379" y="213"/>
                  </a:lnTo>
                  <a:lnTo>
                    <a:pt x="2731" y="568"/>
                  </a:lnTo>
                  <a:lnTo>
                    <a:pt x="0" y="959"/>
                  </a:lnTo>
                  <a:lnTo>
                    <a:pt x="0" y="20463"/>
                  </a:lnTo>
                  <a:lnTo>
                    <a:pt x="2731" y="21032"/>
                  </a:lnTo>
                  <a:lnTo>
                    <a:pt x="5379" y="21209"/>
                  </a:lnTo>
                  <a:lnTo>
                    <a:pt x="8110" y="21422"/>
                  </a:lnTo>
                  <a:lnTo>
                    <a:pt x="10841" y="21600"/>
                  </a:lnTo>
                  <a:lnTo>
                    <a:pt x="13490" y="21422"/>
                  </a:lnTo>
                  <a:lnTo>
                    <a:pt x="16221" y="21209"/>
                  </a:lnTo>
                  <a:lnTo>
                    <a:pt x="18869" y="21032"/>
                  </a:lnTo>
                  <a:lnTo>
                    <a:pt x="21600" y="20463"/>
                  </a:lnTo>
                  <a:lnTo>
                    <a:pt x="21600" y="10800"/>
                  </a:lnTo>
                  <a:lnTo>
                    <a:pt x="21186" y="11759"/>
                  </a:lnTo>
                  <a:lnTo>
                    <a:pt x="20690" y="12541"/>
                  </a:lnTo>
                  <a:lnTo>
                    <a:pt x="19779" y="13322"/>
                  </a:lnTo>
                  <a:lnTo>
                    <a:pt x="18455" y="14068"/>
                  </a:lnTo>
                  <a:lnTo>
                    <a:pt x="16635" y="14672"/>
                  </a:lnTo>
                  <a:lnTo>
                    <a:pt x="14814" y="15063"/>
                  </a:lnTo>
                  <a:lnTo>
                    <a:pt x="13076" y="15241"/>
                  </a:lnTo>
                  <a:lnTo>
                    <a:pt x="10841" y="15454"/>
                  </a:lnTo>
                </a:path>
              </a:pathLst>
            </a:custGeom>
            <a:solidFill>
              <a:srgbClr val="F8D4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90" name="Shape 490"/>
            <p:cNvSpPr/>
            <p:nvPr/>
          </p:nvSpPr>
          <p:spPr>
            <a:xfrm>
              <a:off x="3040029" y="4459506"/>
              <a:ext cx="48773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98"/>
                  </a:moveTo>
                  <a:lnTo>
                    <a:pt x="624" y="12590"/>
                  </a:lnTo>
                  <a:lnTo>
                    <a:pt x="1998" y="14321"/>
                  </a:lnTo>
                  <a:lnTo>
                    <a:pt x="3371" y="15816"/>
                  </a:lnTo>
                  <a:lnTo>
                    <a:pt x="5993" y="17312"/>
                  </a:lnTo>
                  <a:lnTo>
                    <a:pt x="9364" y="18570"/>
                  </a:lnTo>
                  <a:lnTo>
                    <a:pt x="12735" y="19869"/>
                  </a:lnTo>
                  <a:lnTo>
                    <a:pt x="16855" y="20734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55" y="866"/>
                  </a:lnTo>
                  <a:lnTo>
                    <a:pt x="12735" y="1928"/>
                  </a:lnTo>
                  <a:lnTo>
                    <a:pt x="9364" y="2990"/>
                  </a:lnTo>
                  <a:lnTo>
                    <a:pt x="5993" y="4485"/>
                  </a:lnTo>
                  <a:lnTo>
                    <a:pt x="3371" y="5784"/>
                  </a:lnTo>
                  <a:lnTo>
                    <a:pt x="624" y="9167"/>
                  </a:lnTo>
                  <a:lnTo>
                    <a:pt x="0" y="10898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91" name="Shape 491"/>
            <p:cNvSpPr/>
            <p:nvPr/>
          </p:nvSpPr>
          <p:spPr>
            <a:xfrm>
              <a:off x="3166589" y="4459506"/>
              <a:ext cx="49988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717" y="20734"/>
                  </a:lnTo>
                  <a:lnTo>
                    <a:pt x="8690" y="19869"/>
                  </a:lnTo>
                  <a:lnTo>
                    <a:pt x="12041" y="18570"/>
                  </a:lnTo>
                  <a:lnTo>
                    <a:pt x="15393" y="17312"/>
                  </a:lnTo>
                  <a:lnTo>
                    <a:pt x="18248" y="15816"/>
                  </a:lnTo>
                  <a:lnTo>
                    <a:pt x="20234" y="14321"/>
                  </a:lnTo>
                  <a:lnTo>
                    <a:pt x="20855" y="12590"/>
                  </a:lnTo>
                  <a:lnTo>
                    <a:pt x="21600" y="10898"/>
                  </a:lnTo>
                  <a:lnTo>
                    <a:pt x="20855" y="9167"/>
                  </a:lnTo>
                  <a:lnTo>
                    <a:pt x="20234" y="7475"/>
                  </a:lnTo>
                  <a:lnTo>
                    <a:pt x="18248" y="5784"/>
                  </a:lnTo>
                  <a:lnTo>
                    <a:pt x="15393" y="4485"/>
                  </a:lnTo>
                  <a:lnTo>
                    <a:pt x="12041" y="2990"/>
                  </a:lnTo>
                  <a:lnTo>
                    <a:pt x="8690" y="1928"/>
                  </a:lnTo>
                  <a:lnTo>
                    <a:pt x="4717" y="86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92" name="Shape 492"/>
            <p:cNvSpPr/>
            <p:nvPr/>
          </p:nvSpPr>
          <p:spPr>
            <a:xfrm>
              <a:off x="2786908" y="4311029"/>
              <a:ext cx="176646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491" y="21385"/>
                  </a:lnTo>
                  <a:lnTo>
                    <a:pt x="6572" y="20812"/>
                  </a:lnTo>
                  <a:lnTo>
                    <a:pt x="4654" y="19845"/>
                  </a:lnTo>
                  <a:lnTo>
                    <a:pt x="3091" y="18484"/>
                  </a:lnTo>
                  <a:lnTo>
                    <a:pt x="1741" y="16907"/>
                  </a:lnTo>
                  <a:lnTo>
                    <a:pt x="781" y="14973"/>
                  </a:lnTo>
                  <a:lnTo>
                    <a:pt x="213" y="13039"/>
                  </a:lnTo>
                  <a:lnTo>
                    <a:pt x="0" y="10890"/>
                  </a:lnTo>
                  <a:lnTo>
                    <a:pt x="213" y="8561"/>
                  </a:lnTo>
                  <a:lnTo>
                    <a:pt x="781" y="6591"/>
                  </a:lnTo>
                  <a:lnTo>
                    <a:pt x="1741" y="4657"/>
                  </a:lnTo>
                  <a:lnTo>
                    <a:pt x="3091" y="3116"/>
                  </a:lnTo>
                  <a:lnTo>
                    <a:pt x="4654" y="1755"/>
                  </a:lnTo>
                  <a:lnTo>
                    <a:pt x="6572" y="788"/>
                  </a:lnTo>
                  <a:lnTo>
                    <a:pt x="8491" y="179"/>
                  </a:lnTo>
                  <a:lnTo>
                    <a:pt x="10800" y="0"/>
                  </a:lnTo>
                  <a:lnTo>
                    <a:pt x="12932" y="179"/>
                  </a:lnTo>
                  <a:lnTo>
                    <a:pt x="14850" y="788"/>
                  </a:lnTo>
                  <a:lnTo>
                    <a:pt x="16804" y="1755"/>
                  </a:lnTo>
                  <a:lnTo>
                    <a:pt x="18332" y="3116"/>
                  </a:lnTo>
                  <a:lnTo>
                    <a:pt x="19682" y="4657"/>
                  </a:lnTo>
                  <a:lnTo>
                    <a:pt x="20641" y="6591"/>
                  </a:lnTo>
                  <a:lnTo>
                    <a:pt x="21209" y="8561"/>
                  </a:lnTo>
                  <a:lnTo>
                    <a:pt x="21600" y="10890"/>
                  </a:lnTo>
                  <a:lnTo>
                    <a:pt x="21209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332" y="18484"/>
                  </a:lnTo>
                  <a:lnTo>
                    <a:pt x="16804" y="19845"/>
                  </a:lnTo>
                  <a:lnTo>
                    <a:pt x="14850" y="20812"/>
                  </a:lnTo>
                  <a:lnTo>
                    <a:pt x="12932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8882" y="6591"/>
                  </a:lnTo>
                  <a:lnTo>
                    <a:pt x="8136" y="6985"/>
                  </a:lnTo>
                  <a:lnTo>
                    <a:pt x="7532" y="7558"/>
                  </a:lnTo>
                  <a:lnTo>
                    <a:pt x="6963" y="8167"/>
                  </a:lnTo>
                  <a:lnTo>
                    <a:pt x="6572" y="8955"/>
                  </a:lnTo>
                  <a:lnTo>
                    <a:pt x="6181" y="9922"/>
                  </a:lnTo>
                  <a:lnTo>
                    <a:pt x="6181" y="11678"/>
                  </a:lnTo>
                  <a:lnTo>
                    <a:pt x="6572" y="12645"/>
                  </a:lnTo>
                  <a:lnTo>
                    <a:pt x="6963" y="13433"/>
                  </a:lnTo>
                  <a:lnTo>
                    <a:pt x="7532" y="14006"/>
                  </a:lnTo>
                  <a:lnTo>
                    <a:pt x="8136" y="14579"/>
                  </a:lnTo>
                  <a:lnTo>
                    <a:pt x="8882" y="15188"/>
                  </a:lnTo>
                  <a:lnTo>
                    <a:pt x="9841" y="15367"/>
                  </a:lnTo>
                  <a:lnTo>
                    <a:pt x="11582" y="15367"/>
                  </a:lnTo>
                  <a:lnTo>
                    <a:pt x="12541" y="15188"/>
                  </a:lnTo>
                  <a:lnTo>
                    <a:pt x="13322" y="14579"/>
                  </a:lnTo>
                  <a:lnTo>
                    <a:pt x="14104" y="14006"/>
                  </a:lnTo>
                  <a:lnTo>
                    <a:pt x="14495" y="13433"/>
                  </a:lnTo>
                  <a:lnTo>
                    <a:pt x="15063" y="12645"/>
                  </a:lnTo>
                  <a:lnTo>
                    <a:pt x="15241" y="11678"/>
                  </a:lnTo>
                  <a:lnTo>
                    <a:pt x="15454" y="10890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495" y="8167"/>
                  </a:lnTo>
                  <a:lnTo>
                    <a:pt x="14104" y="7558"/>
                  </a:lnTo>
                  <a:lnTo>
                    <a:pt x="13322" y="6985"/>
                  </a:lnTo>
                  <a:lnTo>
                    <a:pt x="12541" y="6591"/>
                  </a:lnTo>
                  <a:lnTo>
                    <a:pt x="11582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93" name="Shape 493"/>
            <p:cNvSpPr/>
            <p:nvPr/>
          </p:nvSpPr>
          <p:spPr>
            <a:xfrm>
              <a:off x="2152815" y="3856557"/>
              <a:ext cx="176645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422"/>
                  </a:lnTo>
                  <a:lnTo>
                    <a:pt x="6750" y="20641"/>
                  </a:lnTo>
                  <a:lnTo>
                    <a:pt x="4832" y="19682"/>
                  </a:lnTo>
                  <a:lnTo>
                    <a:pt x="3268" y="18332"/>
                  </a:lnTo>
                  <a:lnTo>
                    <a:pt x="1954" y="16804"/>
                  </a:lnTo>
                  <a:lnTo>
                    <a:pt x="959" y="15063"/>
                  </a:lnTo>
                  <a:lnTo>
                    <a:pt x="391" y="12932"/>
                  </a:lnTo>
                  <a:lnTo>
                    <a:pt x="0" y="10800"/>
                  </a:lnTo>
                  <a:lnTo>
                    <a:pt x="391" y="8668"/>
                  </a:lnTo>
                  <a:lnTo>
                    <a:pt x="959" y="6572"/>
                  </a:lnTo>
                  <a:lnTo>
                    <a:pt x="1954" y="4832"/>
                  </a:lnTo>
                  <a:lnTo>
                    <a:pt x="3268" y="3091"/>
                  </a:lnTo>
                  <a:lnTo>
                    <a:pt x="4832" y="1918"/>
                  </a:lnTo>
                  <a:lnTo>
                    <a:pt x="6750" y="781"/>
                  </a:lnTo>
                  <a:lnTo>
                    <a:pt x="8668" y="213"/>
                  </a:lnTo>
                  <a:lnTo>
                    <a:pt x="10800" y="0"/>
                  </a:lnTo>
                  <a:lnTo>
                    <a:pt x="12932" y="213"/>
                  </a:lnTo>
                  <a:lnTo>
                    <a:pt x="15028" y="781"/>
                  </a:lnTo>
                  <a:lnTo>
                    <a:pt x="16804" y="1918"/>
                  </a:lnTo>
                  <a:lnTo>
                    <a:pt x="18509" y="3091"/>
                  </a:lnTo>
                  <a:lnTo>
                    <a:pt x="19859" y="4832"/>
                  </a:lnTo>
                  <a:lnTo>
                    <a:pt x="20854" y="6572"/>
                  </a:lnTo>
                  <a:lnTo>
                    <a:pt x="21422" y="8668"/>
                  </a:lnTo>
                  <a:lnTo>
                    <a:pt x="21600" y="10800"/>
                  </a:lnTo>
                  <a:lnTo>
                    <a:pt x="21422" y="12932"/>
                  </a:lnTo>
                  <a:lnTo>
                    <a:pt x="20854" y="15063"/>
                  </a:lnTo>
                  <a:lnTo>
                    <a:pt x="19859" y="16804"/>
                  </a:lnTo>
                  <a:lnTo>
                    <a:pt x="18509" y="18332"/>
                  </a:lnTo>
                  <a:lnTo>
                    <a:pt x="16804" y="19682"/>
                  </a:lnTo>
                  <a:lnTo>
                    <a:pt x="15028" y="20641"/>
                  </a:lnTo>
                  <a:lnTo>
                    <a:pt x="12932" y="21422"/>
                  </a:lnTo>
                  <a:lnTo>
                    <a:pt x="10800" y="21600"/>
                  </a:lnTo>
                  <a:close/>
                  <a:moveTo>
                    <a:pt x="10800" y="6181"/>
                  </a:moveTo>
                  <a:lnTo>
                    <a:pt x="9841" y="6181"/>
                  </a:lnTo>
                  <a:lnTo>
                    <a:pt x="9059" y="6572"/>
                  </a:lnTo>
                  <a:lnTo>
                    <a:pt x="8313" y="6963"/>
                  </a:lnTo>
                  <a:lnTo>
                    <a:pt x="7532" y="7532"/>
                  </a:lnTo>
                  <a:lnTo>
                    <a:pt x="6963" y="8313"/>
                  </a:lnTo>
                  <a:lnTo>
                    <a:pt x="6572" y="9095"/>
                  </a:lnTo>
                  <a:lnTo>
                    <a:pt x="6359" y="9841"/>
                  </a:lnTo>
                  <a:lnTo>
                    <a:pt x="6181" y="10800"/>
                  </a:lnTo>
                  <a:lnTo>
                    <a:pt x="6359" y="11759"/>
                  </a:lnTo>
                  <a:lnTo>
                    <a:pt x="6572" y="12541"/>
                  </a:lnTo>
                  <a:lnTo>
                    <a:pt x="6963" y="13322"/>
                  </a:lnTo>
                  <a:lnTo>
                    <a:pt x="7532" y="14104"/>
                  </a:lnTo>
                  <a:lnTo>
                    <a:pt x="8313" y="14672"/>
                  </a:lnTo>
                  <a:lnTo>
                    <a:pt x="9059" y="15063"/>
                  </a:lnTo>
                  <a:lnTo>
                    <a:pt x="9841" y="15241"/>
                  </a:lnTo>
                  <a:lnTo>
                    <a:pt x="10800" y="15454"/>
                  </a:lnTo>
                  <a:lnTo>
                    <a:pt x="11759" y="15241"/>
                  </a:lnTo>
                  <a:lnTo>
                    <a:pt x="12541" y="15063"/>
                  </a:lnTo>
                  <a:lnTo>
                    <a:pt x="13500" y="14672"/>
                  </a:lnTo>
                  <a:lnTo>
                    <a:pt x="14068" y="14104"/>
                  </a:lnTo>
                  <a:lnTo>
                    <a:pt x="14672" y="13322"/>
                  </a:lnTo>
                  <a:lnTo>
                    <a:pt x="15028" y="12541"/>
                  </a:lnTo>
                  <a:lnTo>
                    <a:pt x="15419" y="11759"/>
                  </a:lnTo>
                  <a:lnTo>
                    <a:pt x="15419" y="9841"/>
                  </a:lnTo>
                  <a:lnTo>
                    <a:pt x="15028" y="9095"/>
                  </a:lnTo>
                  <a:lnTo>
                    <a:pt x="14672" y="8313"/>
                  </a:lnTo>
                  <a:lnTo>
                    <a:pt x="14068" y="7532"/>
                  </a:lnTo>
                  <a:lnTo>
                    <a:pt x="13500" y="6963"/>
                  </a:lnTo>
                  <a:lnTo>
                    <a:pt x="12754" y="6572"/>
                  </a:lnTo>
                  <a:lnTo>
                    <a:pt x="11759" y="6181"/>
                  </a:lnTo>
                  <a:lnTo>
                    <a:pt x="10800" y="6181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94" name="Shape 494"/>
            <p:cNvSpPr/>
            <p:nvPr/>
          </p:nvSpPr>
          <p:spPr>
            <a:xfrm>
              <a:off x="3294440" y="3462767"/>
              <a:ext cx="175426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0" y="21600"/>
                  </a:moveTo>
                  <a:lnTo>
                    <a:pt x="8561" y="21421"/>
                  </a:lnTo>
                  <a:lnTo>
                    <a:pt x="6627" y="20812"/>
                  </a:lnTo>
                  <a:lnTo>
                    <a:pt x="4657" y="19845"/>
                  </a:lnTo>
                  <a:lnTo>
                    <a:pt x="3116" y="18484"/>
                  </a:lnTo>
                  <a:lnTo>
                    <a:pt x="1755" y="16943"/>
                  </a:lnTo>
                  <a:lnTo>
                    <a:pt x="788" y="15009"/>
                  </a:lnTo>
                  <a:lnTo>
                    <a:pt x="215" y="13039"/>
                  </a:lnTo>
                  <a:lnTo>
                    <a:pt x="0" y="10890"/>
                  </a:lnTo>
                  <a:lnTo>
                    <a:pt x="215" y="8561"/>
                  </a:lnTo>
                  <a:lnTo>
                    <a:pt x="788" y="6627"/>
                  </a:lnTo>
                  <a:lnTo>
                    <a:pt x="1755" y="4657"/>
                  </a:lnTo>
                  <a:lnTo>
                    <a:pt x="3116" y="3116"/>
                  </a:lnTo>
                  <a:lnTo>
                    <a:pt x="4657" y="1755"/>
                  </a:lnTo>
                  <a:lnTo>
                    <a:pt x="6627" y="788"/>
                  </a:lnTo>
                  <a:lnTo>
                    <a:pt x="8561" y="179"/>
                  </a:lnTo>
                  <a:lnTo>
                    <a:pt x="10710" y="0"/>
                  </a:lnTo>
                  <a:lnTo>
                    <a:pt x="12824" y="179"/>
                  </a:lnTo>
                  <a:lnTo>
                    <a:pt x="14973" y="788"/>
                  </a:lnTo>
                  <a:lnTo>
                    <a:pt x="16728" y="1755"/>
                  </a:lnTo>
                  <a:lnTo>
                    <a:pt x="18484" y="3116"/>
                  </a:lnTo>
                  <a:lnTo>
                    <a:pt x="19845" y="4871"/>
                  </a:lnTo>
                  <a:lnTo>
                    <a:pt x="20812" y="6627"/>
                  </a:lnTo>
                  <a:lnTo>
                    <a:pt x="21385" y="8740"/>
                  </a:lnTo>
                  <a:lnTo>
                    <a:pt x="21600" y="10890"/>
                  </a:lnTo>
                  <a:lnTo>
                    <a:pt x="21385" y="13039"/>
                  </a:lnTo>
                  <a:lnTo>
                    <a:pt x="20812" y="15009"/>
                  </a:lnTo>
                  <a:lnTo>
                    <a:pt x="19845" y="16943"/>
                  </a:lnTo>
                  <a:lnTo>
                    <a:pt x="18484" y="18484"/>
                  </a:lnTo>
                  <a:lnTo>
                    <a:pt x="16728" y="19845"/>
                  </a:lnTo>
                  <a:lnTo>
                    <a:pt x="14973" y="20812"/>
                  </a:lnTo>
                  <a:lnTo>
                    <a:pt x="12824" y="21421"/>
                  </a:lnTo>
                  <a:lnTo>
                    <a:pt x="10710" y="21600"/>
                  </a:lnTo>
                  <a:close/>
                  <a:moveTo>
                    <a:pt x="10710" y="6233"/>
                  </a:moveTo>
                  <a:lnTo>
                    <a:pt x="9922" y="6233"/>
                  </a:lnTo>
                  <a:lnTo>
                    <a:pt x="8955" y="6627"/>
                  </a:lnTo>
                  <a:lnTo>
                    <a:pt x="8167" y="7021"/>
                  </a:lnTo>
                  <a:lnTo>
                    <a:pt x="7021" y="8167"/>
                  </a:lnTo>
                  <a:lnTo>
                    <a:pt x="6412" y="8955"/>
                  </a:lnTo>
                  <a:lnTo>
                    <a:pt x="6233" y="9922"/>
                  </a:lnTo>
                  <a:lnTo>
                    <a:pt x="6233" y="11678"/>
                  </a:lnTo>
                  <a:lnTo>
                    <a:pt x="6412" y="12645"/>
                  </a:lnTo>
                  <a:lnTo>
                    <a:pt x="7021" y="13433"/>
                  </a:lnTo>
                  <a:lnTo>
                    <a:pt x="7594" y="14006"/>
                  </a:lnTo>
                  <a:lnTo>
                    <a:pt x="8167" y="14579"/>
                  </a:lnTo>
                  <a:lnTo>
                    <a:pt x="8955" y="15152"/>
                  </a:lnTo>
                  <a:lnTo>
                    <a:pt x="9922" y="15367"/>
                  </a:lnTo>
                  <a:lnTo>
                    <a:pt x="11678" y="15367"/>
                  </a:lnTo>
                  <a:lnTo>
                    <a:pt x="12645" y="15152"/>
                  </a:lnTo>
                  <a:lnTo>
                    <a:pt x="13433" y="14579"/>
                  </a:lnTo>
                  <a:lnTo>
                    <a:pt x="14006" y="14006"/>
                  </a:lnTo>
                  <a:lnTo>
                    <a:pt x="14579" y="13433"/>
                  </a:lnTo>
                  <a:lnTo>
                    <a:pt x="14973" y="12645"/>
                  </a:lnTo>
                  <a:lnTo>
                    <a:pt x="15367" y="11678"/>
                  </a:lnTo>
                  <a:lnTo>
                    <a:pt x="15367" y="9922"/>
                  </a:lnTo>
                  <a:lnTo>
                    <a:pt x="14973" y="8955"/>
                  </a:lnTo>
                  <a:lnTo>
                    <a:pt x="14579" y="8167"/>
                  </a:lnTo>
                  <a:lnTo>
                    <a:pt x="14006" y="7594"/>
                  </a:lnTo>
                  <a:lnTo>
                    <a:pt x="13433" y="7021"/>
                  </a:lnTo>
                  <a:lnTo>
                    <a:pt x="12645" y="6627"/>
                  </a:lnTo>
                  <a:lnTo>
                    <a:pt x="11678" y="6233"/>
                  </a:lnTo>
                  <a:lnTo>
                    <a:pt x="10710" y="6233"/>
                  </a:lnTo>
                  <a:close/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95" name="Shape 495"/>
            <p:cNvSpPr/>
            <p:nvPr/>
          </p:nvSpPr>
          <p:spPr>
            <a:xfrm>
              <a:off x="1392162" y="4462089"/>
              <a:ext cx="176646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704" y="21422"/>
                  </a:lnTo>
                  <a:lnTo>
                    <a:pt x="6572" y="20818"/>
                  </a:lnTo>
                  <a:lnTo>
                    <a:pt x="4832" y="19859"/>
                  </a:lnTo>
                  <a:lnTo>
                    <a:pt x="3304" y="18509"/>
                  </a:lnTo>
                  <a:lnTo>
                    <a:pt x="1954" y="16768"/>
                  </a:lnTo>
                  <a:lnTo>
                    <a:pt x="995" y="15063"/>
                  </a:lnTo>
                  <a:lnTo>
                    <a:pt x="213" y="12932"/>
                  </a:lnTo>
                  <a:lnTo>
                    <a:pt x="0" y="10800"/>
                  </a:lnTo>
                  <a:lnTo>
                    <a:pt x="213" y="8704"/>
                  </a:lnTo>
                  <a:lnTo>
                    <a:pt x="995" y="6750"/>
                  </a:lnTo>
                  <a:lnTo>
                    <a:pt x="1954" y="4832"/>
                  </a:lnTo>
                  <a:lnTo>
                    <a:pt x="3304" y="3304"/>
                  </a:lnTo>
                  <a:lnTo>
                    <a:pt x="4832" y="1918"/>
                  </a:lnTo>
                  <a:lnTo>
                    <a:pt x="6572" y="959"/>
                  </a:lnTo>
                  <a:lnTo>
                    <a:pt x="8704" y="391"/>
                  </a:lnTo>
                  <a:lnTo>
                    <a:pt x="10800" y="0"/>
                  </a:lnTo>
                  <a:lnTo>
                    <a:pt x="12932" y="391"/>
                  </a:lnTo>
                  <a:lnTo>
                    <a:pt x="15063" y="959"/>
                  </a:lnTo>
                  <a:lnTo>
                    <a:pt x="16768" y="1918"/>
                  </a:lnTo>
                  <a:lnTo>
                    <a:pt x="18545" y="3304"/>
                  </a:lnTo>
                  <a:lnTo>
                    <a:pt x="19682" y="4832"/>
                  </a:lnTo>
                  <a:lnTo>
                    <a:pt x="20818" y="6750"/>
                  </a:lnTo>
                  <a:lnTo>
                    <a:pt x="21422" y="8704"/>
                  </a:lnTo>
                  <a:lnTo>
                    <a:pt x="21600" y="10800"/>
                  </a:lnTo>
                  <a:lnTo>
                    <a:pt x="21422" y="12932"/>
                  </a:lnTo>
                  <a:lnTo>
                    <a:pt x="20818" y="15063"/>
                  </a:lnTo>
                  <a:lnTo>
                    <a:pt x="19682" y="16768"/>
                  </a:lnTo>
                  <a:lnTo>
                    <a:pt x="18545" y="18509"/>
                  </a:lnTo>
                  <a:lnTo>
                    <a:pt x="16768" y="19859"/>
                  </a:lnTo>
                  <a:lnTo>
                    <a:pt x="15063" y="20818"/>
                  </a:lnTo>
                  <a:lnTo>
                    <a:pt x="12932" y="21422"/>
                  </a:lnTo>
                  <a:lnTo>
                    <a:pt x="10800" y="21600"/>
                  </a:lnTo>
                  <a:close/>
                  <a:moveTo>
                    <a:pt x="10800" y="6181"/>
                  </a:moveTo>
                  <a:lnTo>
                    <a:pt x="9841" y="6359"/>
                  </a:lnTo>
                  <a:lnTo>
                    <a:pt x="9059" y="6537"/>
                  </a:lnTo>
                  <a:lnTo>
                    <a:pt x="8313" y="6928"/>
                  </a:lnTo>
                  <a:lnTo>
                    <a:pt x="7532" y="7532"/>
                  </a:lnTo>
                  <a:lnTo>
                    <a:pt x="6963" y="8313"/>
                  </a:lnTo>
                  <a:lnTo>
                    <a:pt x="6572" y="9059"/>
                  </a:lnTo>
                  <a:lnTo>
                    <a:pt x="6395" y="9841"/>
                  </a:lnTo>
                  <a:lnTo>
                    <a:pt x="6181" y="10800"/>
                  </a:lnTo>
                  <a:lnTo>
                    <a:pt x="6395" y="11759"/>
                  </a:lnTo>
                  <a:lnTo>
                    <a:pt x="6572" y="12718"/>
                  </a:lnTo>
                  <a:lnTo>
                    <a:pt x="6963" y="13500"/>
                  </a:lnTo>
                  <a:lnTo>
                    <a:pt x="7532" y="14104"/>
                  </a:lnTo>
                  <a:lnTo>
                    <a:pt x="8313" y="14672"/>
                  </a:lnTo>
                  <a:lnTo>
                    <a:pt x="9059" y="15063"/>
                  </a:lnTo>
                  <a:lnTo>
                    <a:pt x="9841" y="15419"/>
                  </a:lnTo>
                  <a:lnTo>
                    <a:pt x="11795" y="15419"/>
                  </a:lnTo>
                  <a:lnTo>
                    <a:pt x="12541" y="15063"/>
                  </a:lnTo>
                  <a:lnTo>
                    <a:pt x="13322" y="14672"/>
                  </a:lnTo>
                  <a:lnTo>
                    <a:pt x="14104" y="14104"/>
                  </a:lnTo>
                  <a:lnTo>
                    <a:pt x="14672" y="13500"/>
                  </a:lnTo>
                  <a:lnTo>
                    <a:pt x="15063" y="12718"/>
                  </a:lnTo>
                  <a:lnTo>
                    <a:pt x="15241" y="11759"/>
                  </a:lnTo>
                  <a:lnTo>
                    <a:pt x="15419" y="10800"/>
                  </a:lnTo>
                  <a:lnTo>
                    <a:pt x="15241" y="9841"/>
                  </a:lnTo>
                  <a:lnTo>
                    <a:pt x="15063" y="9059"/>
                  </a:lnTo>
                  <a:lnTo>
                    <a:pt x="14672" y="8313"/>
                  </a:lnTo>
                  <a:lnTo>
                    <a:pt x="14104" y="7532"/>
                  </a:lnTo>
                  <a:lnTo>
                    <a:pt x="13322" y="6928"/>
                  </a:lnTo>
                  <a:lnTo>
                    <a:pt x="12541" y="6537"/>
                  </a:lnTo>
                  <a:lnTo>
                    <a:pt x="11795" y="6359"/>
                  </a:lnTo>
                  <a:lnTo>
                    <a:pt x="10800" y="6181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96" name="Shape 496"/>
            <p:cNvSpPr/>
            <p:nvPr/>
          </p:nvSpPr>
          <p:spPr>
            <a:xfrm>
              <a:off x="1646574" y="4358800"/>
              <a:ext cx="175424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92" y="21600"/>
                  </a:moveTo>
                  <a:lnTo>
                    <a:pt x="8575" y="21421"/>
                  </a:lnTo>
                  <a:lnTo>
                    <a:pt x="6602" y="20812"/>
                  </a:lnTo>
                  <a:lnTo>
                    <a:pt x="4664" y="19845"/>
                  </a:lnTo>
                  <a:lnTo>
                    <a:pt x="3122" y="18484"/>
                  </a:lnTo>
                  <a:lnTo>
                    <a:pt x="1758" y="16943"/>
                  </a:lnTo>
                  <a:lnTo>
                    <a:pt x="753" y="14973"/>
                  </a:lnTo>
                  <a:lnTo>
                    <a:pt x="179" y="13039"/>
                  </a:lnTo>
                  <a:lnTo>
                    <a:pt x="0" y="10675"/>
                  </a:lnTo>
                  <a:lnTo>
                    <a:pt x="179" y="8561"/>
                  </a:lnTo>
                  <a:lnTo>
                    <a:pt x="753" y="6591"/>
                  </a:lnTo>
                  <a:lnTo>
                    <a:pt x="1758" y="4657"/>
                  </a:lnTo>
                  <a:lnTo>
                    <a:pt x="3122" y="3116"/>
                  </a:lnTo>
                  <a:lnTo>
                    <a:pt x="4664" y="1719"/>
                  </a:lnTo>
                  <a:lnTo>
                    <a:pt x="6602" y="752"/>
                  </a:lnTo>
                  <a:lnTo>
                    <a:pt x="8575" y="179"/>
                  </a:lnTo>
                  <a:lnTo>
                    <a:pt x="10692" y="0"/>
                  </a:lnTo>
                  <a:lnTo>
                    <a:pt x="13025" y="179"/>
                  </a:lnTo>
                  <a:lnTo>
                    <a:pt x="14998" y="752"/>
                  </a:lnTo>
                  <a:lnTo>
                    <a:pt x="16936" y="1719"/>
                  </a:lnTo>
                  <a:lnTo>
                    <a:pt x="18514" y="3116"/>
                  </a:lnTo>
                  <a:lnTo>
                    <a:pt x="19878" y="4657"/>
                  </a:lnTo>
                  <a:lnTo>
                    <a:pt x="20847" y="6591"/>
                  </a:lnTo>
                  <a:lnTo>
                    <a:pt x="21421" y="8561"/>
                  </a:lnTo>
                  <a:lnTo>
                    <a:pt x="21600" y="10675"/>
                  </a:lnTo>
                  <a:lnTo>
                    <a:pt x="21421" y="13039"/>
                  </a:lnTo>
                  <a:lnTo>
                    <a:pt x="20847" y="14973"/>
                  </a:lnTo>
                  <a:lnTo>
                    <a:pt x="19878" y="16943"/>
                  </a:lnTo>
                  <a:lnTo>
                    <a:pt x="18514" y="18484"/>
                  </a:lnTo>
                  <a:lnTo>
                    <a:pt x="16936" y="19845"/>
                  </a:lnTo>
                  <a:lnTo>
                    <a:pt x="14998" y="20812"/>
                  </a:lnTo>
                  <a:lnTo>
                    <a:pt x="13025" y="21421"/>
                  </a:lnTo>
                  <a:lnTo>
                    <a:pt x="10692" y="21600"/>
                  </a:lnTo>
                  <a:close/>
                  <a:moveTo>
                    <a:pt x="10692" y="6197"/>
                  </a:moveTo>
                  <a:lnTo>
                    <a:pt x="9939" y="6197"/>
                  </a:lnTo>
                  <a:lnTo>
                    <a:pt x="8970" y="6591"/>
                  </a:lnTo>
                  <a:lnTo>
                    <a:pt x="8181" y="7021"/>
                  </a:lnTo>
                  <a:lnTo>
                    <a:pt x="7571" y="7594"/>
                  </a:lnTo>
                  <a:lnTo>
                    <a:pt x="6997" y="8167"/>
                  </a:lnTo>
                  <a:lnTo>
                    <a:pt x="6602" y="8955"/>
                  </a:lnTo>
                  <a:lnTo>
                    <a:pt x="6207" y="9922"/>
                  </a:lnTo>
                  <a:lnTo>
                    <a:pt x="6207" y="11642"/>
                  </a:lnTo>
                  <a:lnTo>
                    <a:pt x="6602" y="12645"/>
                  </a:lnTo>
                  <a:lnTo>
                    <a:pt x="6997" y="13433"/>
                  </a:lnTo>
                  <a:lnTo>
                    <a:pt x="7571" y="14006"/>
                  </a:lnTo>
                  <a:lnTo>
                    <a:pt x="8181" y="14579"/>
                  </a:lnTo>
                  <a:lnTo>
                    <a:pt x="8970" y="14973"/>
                  </a:lnTo>
                  <a:lnTo>
                    <a:pt x="9939" y="15367"/>
                  </a:lnTo>
                  <a:lnTo>
                    <a:pt x="11661" y="15367"/>
                  </a:lnTo>
                  <a:lnTo>
                    <a:pt x="12666" y="14973"/>
                  </a:lnTo>
                  <a:lnTo>
                    <a:pt x="13455" y="14579"/>
                  </a:lnTo>
                  <a:lnTo>
                    <a:pt x="14029" y="14006"/>
                  </a:lnTo>
                  <a:lnTo>
                    <a:pt x="14603" y="13433"/>
                  </a:lnTo>
                  <a:lnTo>
                    <a:pt x="14998" y="12645"/>
                  </a:lnTo>
                  <a:lnTo>
                    <a:pt x="15393" y="11642"/>
                  </a:lnTo>
                  <a:lnTo>
                    <a:pt x="15393" y="9922"/>
                  </a:lnTo>
                  <a:lnTo>
                    <a:pt x="14998" y="8955"/>
                  </a:lnTo>
                  <a:lnTo>
                    <a:pt x="14603" y="8167"/>
                  </a:lnTo>
                  <a:lnTo>
                    <a:pt x="14029" y="7594"/>
                  </a:lnTo>
                  <a:lnTo>
                    <a:pt x="13455" y="7021"/>
                  </a:lnTo>
                  <a:lnTo>
                    <a:pt x="12666" y="6591"/>
                  </a:lnTo>
                  <a:lnTo>
                    <a:pt x="11661" y="6197"/>
                  </a:lnTo>
                  <a:lnTo>
                    <a:pt x="10692" y="6197"/>
                  </a:lnTo>
                  <a:close/>
                </a:path>
              </a:pathLst>
            </a:custGeom>
            <a:solidFill>
              <a:srgbClr val="F8D4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97" name="Shape 497"/>
            <p:cNvSpPr/>
            <p:nvPr/>
          </p:nvSpPr>
          <p:spPr>
            <a:xfrm>
              <a:off x="2152815" y="4383331"/>
              <a:ext cx="49988" cy="158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600" y="9053"/>
                  </a:lnTo>
                  <a:lnTo>
                    <a:pt x="20234" y="7345"/>
                  </a:lnTo>
                  <a:lnTo>
                    <a:pt x="18248" y="5837"/>
                  </a:lnTo>
                  <a:lnTo>
                    <a:pt x="15517" y="4328"/>
                  </a:lnTo>
                  <a:lnTo>
                    <a:pt x="12786" y="3017"/>
                  </a:lnTo>
                  <a:lnTo>
                    <a:pt x="8814" y="1747"/>
                  </a:lnTo>
                  <a:lnTo>
                    <a:pt x="4717" y="675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925"/>
                  </a:lnTo>
                  <a:lnTo>
                    <a:pt x="8814" y="19853"/>
                  </a:lnTo>
                  <a:lnTo>
                    <a:pt x="12786" y="18543"/>
                  </a:lnTo>
                  <a:lnTo>
                    <a:pt x="15517" y="17272"/>
                  </a:lnTo>
                  <a:lnTo>
                    <a:pt x="18248" y="15763"/>
                  </a:lnTo>
                  <a:lnTo>
                    <a:pt x="20234" y="14254"/>
                  </a:lnTo>
                  <a:lnTo>
                    <a:pt x="21600" y="12507"/>
                  </a:lnTo>
                  <a:lnTo>
                    <a:pt x="21600" y="1080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98" name="Shape 498"/>
            <p:cNvSpPr/>
            <p:nvPr/>
          </p:nvSpPr>
          <p:spPr>
            <a:xfrm>
              <a:off x="2532496" y="4462089"/>
              <a:ext cx="48773" cy="554782"/>
            </a:xfrm>
            <a:prstGeom prst="rect">
              <a:avLst/>
            </a:pr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99" name="Shape 499"/>
            <p:cNvSpPr/>
            <p:nvPr/>
          </p:nvSpPr>
          <p:spPr>
            <a:xfrm>
              <a:off x="1520014" y="3523449"/>
              <a:ext cx="548577" cy="554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32" y="21600"/>
                  </a:moveTo>
                  <a:lnTo>
                    <a:pt x="10553" y="21555"/>
                  </a:lnTo>
                  <a:lnTo>
                    <a:pt x="10426" y="21486"/>
                  </a:lnTo>
                  <a:lnTo>
                    <a:pt x="10242" y="21361"/>
                  </a:lnTo>
                  <a:lnTo>
                    <a:pt x="322" y="11482"/>
                  </a:lnTo>
                  <a:lnTo>
                    <a:pt x="195" y="11357"/>
                  </a:lnTo>
                  <a:lnTo>
                    <a:pt x="69" y="11164"/>
                  </a:lnTo>
                  <a:lnTo>
                    <a:pt x="0" y="10982"/>
                  </a:lnTo>
                  <a:lnTo>
                    <a:pt x="0" y="10618"/>
                  </a:lnTo>
                  <a:lnTo>
                    <a:pt x="69" y="10425"/>
                  </a:lnTo>
                  <a:lnTo>
                    <a:pt x="195" y="10243"/>
                  </a:lnTo>
                  <a:lnTo>
                    <a:pt x="322" y="10118"/>
                  </a:lnTo>
                  <a:lnTo>
                    <a:pt x="10242" y="239"/>
                  </a:lnTo>
                  <a:lnTo>
                    <a:pt x="10369" y="114"/>
                  </a:lnTo>
                  <a:lnTo>
                    <a:pt x="10553" y="57"/>
                  </a:lnTo>
                  <a:lnTo>
                    <a:pt x="10748" y="0"/>
                  </a:lnTo>
                  <a:lnTo>
                    <a:pt x="11116" y="0"/>
                  </a:lnTo>
                  <a:lnTo>
                    <a:pt x="11300" y="57"/>
                  </a:lnTo>
                  <a:lnTo>
                    <a:pt x="11495" y="114"/>
                  </a:lnTo>
                  <a:lnTo>
                    <a:pt x="11679" y="239"/>
                  </a:lnTo>
                  <a:lnTo>
                    <a:pt x="21600" y="10118"/>
                  </a:lnTo>
                  <a:lnTo>
                    <a:pt x="20163" y="11482"/>
                  </a:lnTo>
                  <a:lnTo>
                    <a:pt x="10932" y="2342"/>
                  </a:lnTo>
                  <a:lnTo>
                    <a:pt x="2437" y="10800"/>
                  </a:lnTo>
                  <a:lnTo>
                    <a:pt x="10932" y="19258"/>
                  </a:lnTo>
                  <a:lnTo>
                    <a:pt x="15174" y="15063"/>
                  </a:lnTo>
                  <a:lnTo>
                    <a:pt x="16611" y="16416"/>
                  </a:lnTo>
                  <a:lnTo>
                    <a:pt x="11679" y="21361"/>
                  </a:lnTo>
                  <a:lnTo>
                    <a:pt x="11495" y="21486"/>
                  </a:lnTo>
                  <a:lnTo>
                    <a:pt x="11300" y="21555"/>
                  </a:lnTo>
                  <a:lnTo>
                    <a:pt x="10932" y="21600"/>
                  </a:lnTo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0" name="Shape 500"/>
            <p:cNvSpPr/>
            <p:nvPr/>
          </p:nvSpPr>
          <p:spPr>
            <a:xfrm>
              <a:off x="2660348" y="3737774"/>
              <a:ext cx="304525" cy="304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0116" y="21517"/>
                  </a:lnTo>
                  <a:lnTo>
                    <a:pt x="9784" y="21268"/>
                  </a:lnTo>
                  <a:lnTo>
                    <a:pt x="9453" y="21040"/>
                  </a:lnTo>
                  <a:lnTo>
                    <a:pt x="560" y="12147"/>
                  </a:lnTo>
                  <a:lnTo>
                    <a:pt x="332" y="11816"/>
                  </a:lnTo>
                  <a:lnTo>
                    <a:pt x="104" y="11484"/>
                  </a:lnTo>
                  <a:lnTo>
                    <a:pt x="0" y="11152"/>
                  </a:lnTo>
                  <a:lnTo>
                    <a:pt x="0" y="10468"/>
                  </a:lnTo>
                  <a:lnTo>
                    <a:pt x="104" y="10137"/>
                  </a:lnTo>
                  <a:lnTo>
                    <a:pt x="332" y="9784"/>
                  </a:lnTo>
                  <a:lnTo>
                    <a:pt x="560" y="9556"/>
                  </a:lnTo>
                  <a:lnTo>
                    <a:pt x="9453" y="560"/>
                  </a:lnTo>
                  <a:lnTo>
                    <a:pt x="9784" y="332"/>
                  </a:lnTo>
                  <a:lnTo>
                    <a:pt x="10116" y="228"/>
                  </a:lnTo>
                  <a:lnTo>
                    <a:pt x="10468" y="104"/>
                  </a:lnTo>
                  <a:lnTo>
                    <a:pt x="10800" y="0"/>
                  </a:lnTo>
                  <a:lnTo>
                    <a:pt x="11152" y="104"/>
                  </a:lnTo>
                  <a:lnTo>
                    <a:pt x="11484" y="228"/>
                  </a:lnTo>
                  <a:lnTo>
                    <a:pt x="11816" y="332"/>
                  </a:lnTo>
                  <a:lnTo>
                    <a:pt x="12044" y="560"/>
                  </a:lnTo>
                  <a:lnTo>
                    <a:pt x="21040" y="9556"/>
                  </a:lnTo>
                  <a:lnTo>
                    <a:pt x="21268" y="9784"/>
                  </a:lnTo>
                  <a:lnTo>
                    <a:pt x="21372" y="10137"/>
                  </a:lnTo>
                  <a:lnTo>
                    <a:pt x="21496" y="10468"/>
                  </a:lnTo>
                  <a:lnTo>
                    <a:pt x="21600" y="10800"/>
                  </a:lnTo>
                  <a:lnTo>
                    <a:pt x="21496" y="11152"/>
                  </a:lnTo>
                  <a:lnTo>
                    <a:pt x="21372" y="11484"/>
                  </a:lnTo>
                  <a:lnTo>
                    <a:pt x="21268" y="11816"/>
                  </a:lnTo>
                  <a:lnTo>
                    <a:pt x="21040" y="12147"/>
                  </a:lnTo>
                  <a:lnTo>
                    <a:pt x="12044" y="21040"/>
                  </a:lnTo>
                  <a:lnTo>
                    <a:pt x="11816" y="21268"/>
                  </a:lnTo>
                  <a:lnTo>
                    <a:pt x="11484" y="21517"/>
                  </a:lnTo>
                  <a:lnTo>
                    <a:pt x="10800" y="21600"/>
                  </a:lnTo>
                  <a:close/>
                  <a:moveTo>
                    <a:pt x="4374" y="10800"/>
                  </a:moveTo>
                  <a:lnTo>
                    <a:pt x="10800" y="17226"/>
                  </a:lnTo>
                  <a:lnTo>
                    <a:pt x="17226" y="10800"/>
                  </a:lnTo>
                  <a:lnTo>
                    <a:pt x="10800" y="4395"/>
                  </a:lnTo>
                  <a:lnTo>
                    <a:pt x="4374" y="10800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1" name="Shape 501"/>
            <p:cNvSpPr/>
            <p:nvPr/>
          </p:nvSpPr>
          <p:spPr>
            <a:xfrm>
              <a:off x="2027547" y="3287175"/>
              <a:ext cx="301843" cy="30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12" y="10748"/>
                  </a:moveTo>
                  <a:lnTo>
                    <a:pt x="10748" y="17184"/>
                  </a:lnTo>
                  <a:lnTo>
                    <a:pt x="17184" y="10748"/>
                  </a:lnTo>
                  <a:lnTo>
                    <a:pt x="10748" y="4291"/>
                  </a:lnTo>
                  <a:lnTo>
                    <a:pt x="4312" y="10748"/>
                  </a:lnTo>
                  <a:close/>
                  <a:moveTo>
                    <a:pt x="10748" y="21600"/>
                  </a:moveTo>
                  <a:lnTo>
                    <a:pt x="10081" y="21496"/>
                  </a:lnTo>
                  <a:lnTo>
                    <a:pt x="9852" y="21246"/>
                  </a:lnTo>
                  <a:lnTo>
                    <a:pt x="9498" y="21038"/>
                  </a:lnTo>
                  <a:lnTo>
                    <a:pt x="458" y="12102"/>
                  </a:lnTo>
                  <a:lnTo>
                    <a:pt x="229" y="11748"/>
                  </a:lnTo>
                  <a:lnTo>
                    <a:pt x="125" y="11539"/>
                  </a:lnTo>
                  <a:lnTo>
                    <a:pt x="0" y="11185"/>
                  </a:lnTo>
                  <a:lnTo>
                    <a:pt x="0" y="10394"/>
                  </a:lnTo>
                  <a:lnTo>
                    <a:pt x="125" y="10061"/>
                  </a:lnTo>
                  <a:lnTo>
                    <a:pt x="229" y="9727"/>
                  </a:lnTo>
                  <a:lnTo>
                    <a:pt x="458" y="9498"/>
                  </a:lnTo>
                  <a:lnTo>
                    <a:pt x="9498" y="437"/>
                  </a:lnTo>
                  <a:lnTo>
                    <a:pt x="9852" y="208"/>
                  </a:lnTo>
                  <a:lnTo>
                    <a:pt x="10081" y="104"/>
                  </a:lnTo>
                  <a:lnTo>
                    <a:pt x="10415" y="0"/>
                  </a:lnTo>
                  <a:lnTo>
                    <a:pt x="11206" y="0"/>
                  </a:lnTo>
                  <a:lnTo>
                    <a:pt x="11539" y="104"/>
                  </a:lnTo>
                  <a:lnTo>
                    <a:pt x="11768" y="208"/>
                  </a:lnTo>
                  <a:lnTo>
                    <a:pt x="12102" y="437"/>
                  </a:lnTo>
                  <a:lnTo>
                    <a:pt x="21038" y="9498"/>
                  </a:lnTo>
                  <a:lnTo>
                    <a:pt x="21267" y="9831"/>
                  </a:lnTo>
                  <a:lnTo>
                    <a:pt x="21496" y="10061"/>
                  </a:lnTo>
                  <a:lnTo>
                    <a:pt x="21600" y="10748"/>
                  </a:lnTo>
                  <a:lnTo>
                    <a:pt x="21496" y="11414"/>
                  </a:lnTo>
                  <a:lnTo>
                    <a:pt x="21267" y="11748"/>
                  </a:lnTo>
                  <a:lnTo>
                    <a:pt x="21038" y="12102"/>
                  </a:lnTo>
                  <a:lnTo>
                    <a:pt x="12102" y="21038"/>
                  </a:lnTo>
                  <a:lnTo>
                    <a:pt x="11768" y="21246"/>
                  </a:lnTo>
                  <a:lnTo>
                    <a:pt x="11414" y="21496"/>
                  </a:lnTo>
                  <a:lnTo>
                    <a:pt x="10748" y="21600"/>
                  </a:lnTo>
                  <a:close/>
                </a:path>
              </a:pathLst>
            </a:custGeom>
            <a:solidFill>
              <a:srgbClr val="F8D4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2" name="Shape 502"/>
            <p:cNvSpPr/>
            <p:nvPr/>
          </p:nvSpPr>
          <p:spPr>
            <a:xfrm>
              <a:off x="3040029" y="3884961"/>
              <a:ext cx="304525" cy="30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0116" y="21496"/>
                  </a:lnTo>
                  <a:lnTo>
                    <a:pt x="9784" y="21267"/>
                  </a:lnTo>
                  <a:lnTo>
                    <a:pt x="9556" y="21038"/>
                  </a:lnTo>
                  <a:lnTo>
                    <a:pt x="560" y="12102"/>
                  </a:lnTo>
                  <a:lnTo>
                    <a:pt x="332" y="11768"/>
                  </a:lnTo>
                  <a:lnTo>
                    <a:pt x="104" y="11539"/>
                  </a:lnTo>
                  <a:lnTo>
                    <a:pt x="0" y="11185"/>
                  </a:lnTo>
                  <a:lnTo>
                    <a:pt x="0" y="10415"/>
                  </a:lnTo>
                  <a:lnTo>
                    <a:pt x="104" y="10061"/>
                  </a:lnTo>
                  <a:lnTo>
                    <a:pt x="332" y="9852"/>
                  </a:lnTo>
                  <a:lnTo>
                    <a:pt x="560" y="9498"/>
                  </a:lnTo>
                  <a:lnTo>
                    <a:pt x="9556" y="437"/>
                  </a:lnTo>
                  <a:lnTo>
                    <a:pt x="9784" y="229"/>
                  </a:lnTo>
                  <a:lnTo>
                    <a:pt x="10116" y="104"/>
                  </a:lnTo>
                  <a:lnTo>
                    <a:pt x="10448" y="0"/>
                  </a:lnTo>
                  <a:lnTo>
                    <a:pt x="11132" y="0"/>
                  </a:lnTo>
                  <a:lnTo>
                    <a:pt x="11463" y="104"/>
                  </a:lnTo>
                  <a:lnTo>
                    <a:pt x="11816" y="229"/>
                  </a:lnTo>
                  <a:lnTo>
                    <a:pt x="12044" y="437"/>
                  </a:lnTo>
                  <a:lnTo>
                    <a:pt x="21020" y="9498"/>
                  </a:lnTo>
                  <a:lnTo>
                    <a:pt x="21268" y="9852"/>
                  </a:lnTo>
                  <a:lnTo>
                    <a:pt x="21372" y="10061"/>
                  </a:lnTo>
                  <a:lnTo>
                    <a:pt x="21496" y="10415"/>
                  </a:lnTo>
                  <a:lnTo>
                    <a:pt x="21600" y="10748"/>
                  </a:lnTo>
                  <a:lnTo>
                    <a:pt x="21496" y="11185"/>
                  </a:lnTo>
                  <a:lnTo>
                    <a:pt x="21372" y="11539"/>
                  </a:lnTo>
                  <a:lnTo>
                    <a:pt x="21268" y="11768"/>
                  </a:lnTo>
                  <a:lnTo>
                    <a:pt x="21020" y="12102"/>
                  </a:lnTo>
                  <a:lnTo>
                    <a:pt x="12044" y="21038"/>
                  </a:lnTo>
                  <a:lnTo>
                    <a:pt x="11816" y="21267"/>
                  </a:lnTo>
                  <a:lnTo>
                    <a:pt x="11463" y="21496"/>
                  </a:lnTo>
                  <a:lnTo>
                    <a:pt x="10800" y="21600"/>
                  </a:lnTo>
                  <a:close/>
                  <a:moveTo>
                    <a:pt x="4374" y="10748"/>
                  </a:moveTo>
                  <a:lnTo>
                    <a:pt x="10800" y="17205"/>
                  </a:lnTo>
                  <a:lnTo>
                    <a:pt x="17205" y="10748"/>
                  </a:lnTo>
                  <a:lnTo>
                    <a:pt x="10800" y="4291"/>
                  </a:lnTo>
                  <a:lnTo>
                    <a:pt x="4374" y="10748"/>
                  </a:lnTo>
                  <a:close/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3" name="Shape 503"/>
            <p:cNvSpPr/>
            <p:nvPr/>
          </p:nvSpPr>
          <p:spPr>
            <a:xfrm>
              <a:off x="2407228" y="2654529"/>
              <a:ext cx="49987" cy="246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6347"/>
                  </a:lnTo>
                  <a:lnTo>
                    <a:pt x="18124" y="20070"/>
                  </a:lnTo>
                  <a:lnTo>
                    <a:pt x="20110" y="20758"/>
                  </a:lnTo>
                  <a:lnTo>
                    <a:pt x="21600" y="21600"/>
                  </a:lnTo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4" name="Shape 504"/>
            <p:cNvSpPr/>
            <p:nvPr/>
          </p:nvSpPr>
          <p:spPr>
            <a:xfrm>
              <a:off x="2152815" y="2751363"/>
              <a:ext cx="252790" cy="30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41" y="458"/>
                  </a:moveTo>
                  <a:lnTo>
                    <a:pt x="14193" y="208"/>
                  </a:lnTo>
                  <a:lnTo>
                    <a:pt x="13770" y="104"/>
                  </a:lnTo>
                  <a:lnTo>
                    <a:pt x="13372" y="0"/>
                  </a:lnTo>
                  <a:lnTo>
                    <a:pt x="12552" y="0"/>
                  </a:lnTo>
                  <a:lnTo>
                    <a:pt x="11757" y="208"/>
                  </a:lnTo>
                  <a:lnTo>
                    <a:pt x="11484" y="458"/>
                  </a:lnTo>
                  <a:lnTo>
                    <a:pt x="671" y="9498"/>
                  </a:lnTo>
                  <a:lnTo>
                    <a:pt x="422" y="9727"/>
                  </a:lnTo>
                  <a:lnTo>
                    <a:pt x="273" y="10061"/>
                  </a:lnTo>
                  <a:lnTo>
                    <a:pt x="149" y="10394"/>
                  </a:lnTo>
                  <a:lnTo>
                    <a:pt x="0" y="10748"/>
                  </a:lnTo>
                  <a:lnTo>
                    <a:pt x="149" y="11206"/>
                  </a:lnTo>
                  <a:lnTo>
                    <a:pt x="273" y="11539"/>
                  </a:lnTo>
                  <a:lnTo>
                    <a:pt x="422" y="11768"/>
                  </a:lnTo>
                  <a:lnTo>
                    <a:pt x="671" y="12102"/>
                  </a:lnTo>
                  <a:lnTo>
                    <a:pt x="11484" y="21038"/>
                  </a:lnTo>
                  <a:lnTo>
                    <a:pt x="11757" y="21267"/>
                  </a:lnTo>
                  <a:lnTo>
                    <a:pt x="12155" y="21496"/>
                  </a:lnTo>
                  <a:lnTo>
                    <a:pt x="12950" y="21600"/>
                  </a:lnTo>
                  <a:lnTo>
                    <a:pt x="13770" y="21496"/>
                  </a:lnTo>
                  <a:lnTo>
                    <a:pt x="14193" y="21267"/>
                  </a:lnTo>
                  <a:lnTo>
                    <a:pt x="14441" y="21038"/>
                  </a:lnTo>
                  <a:lnTo>
                    <a:pt x="21600" y="15164"/>
                  </a:lnTo>
                  <a:lnTo>
                    <a:pt x="21600" y="6457"/>
                  </a:lnTo>
                  <a:lnTo>
                    <a:pt x="14441" y="458"/>
                  </a:lnTo>
                  <a:close/>
                  <a:moveTo>
                    <a:pt x="12950" y="17205"/>
                  </a:moveTo>
                  <a:lnTo>
                    <a:pt x="5269" y="10748"/>
                  </a:lnTo>
                  <a:lnTo>
                    <a:pt x="12950" y="4291"/>
                  </a:lnTo>
                  <a:lnTo>
                    <a:pt x="20655" y="10748"/>
                  </a:lnTo>
                  <a:lnTo>
                    <a:pt x="12950" y="17205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5" name="Shape 505"/>
            <p:cNvSpPr/>
            <p:nvPr/>
          </p:nvSpPr>
          <p:spPr>
            <a:xfrm>
              <a:off x="2407228" y="2841741"/>
              <a:ext cx="49987" cy="120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903"/>
                  </a:moveTo>
                  <a:lnTo>
                    <a:pt x="21600" y="10645"/>
                  </a:lnTo>
                  <a:lnTo>
                    <a:pt x="20110" y="8940"/>
                  </a:lnTo>
                  <a:lnTo>
                    <a:pt x="18124" y="7544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8124" y="14004"/>
                  </a:lnTo>
                  <a:lnTo>
                    <a:pt x="20110" y="12609"/>
                  </a:lnTo>
                  <a:lnTo>
                    <a:pt x="21600" y="10903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6" name="Shape 506"/>
            <p:cNvSpPr/>
            <p:nvPr/>
          </p:nvSpPr>
          <p:spPr>
            <a:xfrm>
              <a:off x="2660348" y="2553823"/>
              <a:ext cx="304525" cy="304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0116" y="21372"/>
                  </a:lnTo>
                  <a:lnTo>
                    <a:pt x="9784" y="21268"/>
                  </a:lnTo>
                  <a:lnTo>
                    <a:pt x="9453" y="21041"/>
                  </a:lnTo>
                  <a:lnTo>
                    <a:pt x="560" y="12053"/>
                  </a:lnTo>
                  <a:lnTo>
                    <a:pt x="332" y="11825"/>
                  </a:lnTo>
                  <a:lnTo>
                    <a:pt x="104" y="11494"/>
                  </a:lnTo>
                  <a:lnTo>
                    <a:pt x="0" y="11142"/>
                  </a:lnTo>
                  <a:lnTo>
                    <a:pt x="0" y="10458"/>
                  </a:lnTo>
                  <a:lnTo>
                    <a:pt x="104" y="10127"/>
                  </a:lnTo>
                  <a:lnTo>
                    <a:pt x="332" y="9795"/>
                  </a:lnTo>
                  <a:lnTo>
                    <a:pt x="560" y="9464"/>
                  </a:lnTo>
                  <a:lnTo>
                    <a:pt x="9453" y="559"/>
                  </a:lnTo>
                  <a:lnTo>
                    <a:pt x="9784" y="331"/>
                  </a:lnTo>
                  <a:lnTo>
                    <a:pt x="10116" y="124"/>
                  </a:lnTo>
                  <a:lnTo>
                    <a:pt x="10468" y="0"/>
                  </a:lnTo>
                  <a:lnTo>
                    <a:pt x="11152" y="0"/>
                  </a:lnTo>
                  <a:lnTo>
                    <a:pt x="11484" y="124"/>
                  </a:lnTo>
                  <a:lnTo>
                    <a:pt x="11816" y="331"/>
                  </a:lnTo>
                  <a:lnTo>
                    <a:pt x="12044" y="559"/>
                  </a:lnTo>
                  <a:lnTo>
                    <a:pt x="21040" y="9464"/>
                  </a:lnTo>
                  <a:lnTo>
                    <a:pt x="21268" y="9795"/>
                  </a:lnTo>
                  <a:lnTo>
                    <a:pt x="21372" y="10127"/>
                  </a:lnTo>
                  <a:lnTo>
                    <a:pt x="21496" y="10458"/>
                  </a:lnTo>
                  <a:lnTo>
                    <a:pt x="21600" y="10810"/>
                  </a:lnTo>
                  <a:lnTo>
                    <a:pt x="21496" y="11142"/>
                  </a:lnTo>
                  <a:lnTo>
                    <a:pt x="21372" y="11494"/>
                  </a:lnTo>
                  <a:lnTo>
                    <a:pt x="21268" y="11825"/>
                  </a:lnTo>
                  <a:lnTo>
                    <a:pt x="21040" y="12053"/>
                  </a:lnTo>
                  <a:lnTo>
                    <a:pt x="12044" y="21041"/>
                  </a:lnTo>
                  <a:lnTo>
                    <a:pt x="11816" y="21268"/>
                  </a:lnTo>
                  <a:lnTo>
                    <a:pt x="11484" y="21372"/>
                  </a:lnTo>
                  <a:lnTo>
                    <a:pt x="10800" y="21600"/>
                  </a:lnTo>
                  <a:close/>
                  <a:moveTo>
                    <a:pt x="4374" y="10810"/>
                  </a:moveTo>
                  <a:lnTo>
                    <a:pt x="10800" y="17230"/>
                  </a:lnTo>
                  <a:lnTo>
                    <a:pt x="17226" y="10810"/>
                  </a:lnTo>
                  <a:lnTo>
                    <a:pt x="10800" y="4390"/>
                  </a:lnTo>
                  <a:lnTo>
                    <a:pt x="4374" y="10810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7" name="Shape 507"/>
            <p:cNvSpPr/>
            <p:nvPr/>
          </p:nvSpPr>
          <p:spPr>
            <a:xfrm>
              <a:off x="2914760" y="877958"/>
              <a:ext cx="301842" cy="304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27" y="21600"/>
                  </a:moveTo>
                  <a:lnTo>
                    <a:pt x="10061" y="21476"/>
                  </a:lnTo>
                  <a:lnTo>
                    <a:pt x="9706" y="21248"/>
                  </a:lnTo>
                  <a:lnTo>
                    <a:pt x="9498" y="21041"/>
                  </a:lnTo>
                  <a:lnTo>
                    <a:pt x="437" y="12136"/>
                  </a:lnTo>
                  <a:lnTo>
                    <a:pt x="208" y="11804"/>
                  </a:lnTo>
                  <a:lnTo>
                    <a:pt x="104" y="11473"/>
                  </a:lnTo>
                  <a:lnTo>
                    <a:pt x="0" y="11121"/>
                  </a:lnTo>
                  <a:lnTo>
                    <a:pt x="0" y="10458"/>
                  </a:lnTo>
                  <a:lnTo>
                    <a:pt x="104" y="10127"/>
                  </a:lnTo>
                  <a:lnTo>
                    <a:pt x="208" y="9775"/>
                  </a:lnTo>
                  <a:lnTo>
                    <a:pt x="437" y="9547"/>
                  </a:lnTo>
                  <a:lnTo>
                    <a:pt x="9498" y="559"/>
                  </a:lnTo>
                  <a:lnTo>
                    <a:pt x="9706" y="331"/>
                  </a:lnTo>
                  <a:lnTo>
                    <a:pt x="10061" y="228"/>
                  </a:lnTo>
                  <a:lnTo>
                    <a:pt x="10394" y="103"/>
                  </a:lnTo>
                  <a:lnTo>
                    <a:pt x="10727" y="0"/>
                  </a:lnTo>
                  <a:lnTo>
                    <a:pt x="11060" y="103"/>
                  </a:lnTo>
                  <a:lnTo>
                    <a:pt x="11414" y="228"/>
                  </a:lnTo>
                  <a:lnTo>
                    <a:pt x="11748" y="331"/>
                  </a:lnTo>
                  <a:lnTo>
                    <a:pt x="12102" y="559"/>
                  </a:lnTo>
                  <a:lnTo>
                    <a:pt x="21038" y="9547"/>
                  </a:lnTo>
                  <a:lnTo>
                    <a:pt x="21246" y="9775"/>
                  </a:lnTo>
                  <a:lnTo>
                    <a:pt x="21475" y="10127"/>
                  </a:lnTo>
                  <a:lnTo>
                    <a:pt x="21600" y="10790"/>
                  </a:lnTo>
                  <a:lnTo>
                    <a:pt x="21475" y="11473"/>
                  </a:lnTo>
                  <a:lnTo>
                    <a:pt x="21246" y="11804"/>
                  </a:lnTo>
                  <a:lnTo>
                    <a:pt x="21038" y="12136"/>
                  </a:lnTo>
                  <a:lnTo>
                    <a:pt x="12102" y="21041"/>
                  </a:lnTo>
                  <a:lnTo>
                    <a:pt x="11748" y="21248"/>
                  </a:lnTo>
                  <a:lnTo>
                    <a:pt x="11414" y="21476"/>
                  </a:lnTo>
                  <a:lnTo>
                    <a:pt x="10727" y="21600"/>
                  </a:lnTo>
                  <a:close/>
                  <a:moveTo>
                    <a:pt x="4291" y="10790"/>
                  </a:moveTo>
                  <a:lnTo>
                    <a:pt x="10727" y="17210"/>
                  </a:lnTo>
                  <a:lnTo>
                    <a:pt x="17184" y="10790"/>
                  </a:lnTo>
                  <a:lnTo>
                    <a:pt x="10727" y="4370"/>
                  </a:lnTo>
                  <a:lnTo>
                    <a:pt x="4291" y="10790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8" name="Shape 508"/>
            <p:cNvSpPr/>
            <p:nvPr/>
          </p:nvSpPr>
          <p:spPr>
            <a:xfrm>
              <a:off x="3294440" y="0"/>
              <a:ext cx="301843" cy="303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8" y="21600"/>
                  </a:moveTo>
                  <a:lnTo>
                    <a:pt x="10061" y="21475"/>
                  </a:lnTo>
                  <a:lnTo>
                    <a:pt x="9852" y="21350"/>
                  </a:lnTo>
                  <a:lnTo>
                    <a:pt x="9498" y="21142"/>
                  </a:lnTo>
                  <a:lnTo>
                    <a:pt x="458" y="12090"/>
                  </a:lnTo>
                  <a:lnTo>
                    <a:pt x="229" y="11861"/>
                  </a:lnTo>
                  <a:lnTo>
                    <a:pt x="125" y="11528"/>
                  </a:lnTo>
                  <a:lnTo>
                    <a:pt x="0" y="11195"/>
                  </a:lnTo>
                  <a:lnTo>
                    <a:pt x="0" y="10509"/>
                  </a:lnTo>
                  <a:lnTo>
                    <a:pt x="125" y="10176"/>
                  </a:lnTo>
                  <a:lnTo>
                    <a:pt x="229" y="9843"/>
                  </a:lnTo>
                  <a:lnTo>
                    <a:pt x="458" y="9489"/>
                  </a:lnTo>
                  <a:lnTo>
                    <a:pt x="9498" y="562"/>
                  </a:lnTo>
                  <a:lnTo>
                    <a:pt x="9727" y="333"/>
                  </a:lnTo>
                  <a:lnTo>
                    <a:pt x="10061" y="125"/>
                  </a:lnTo>
                  <a:lnTo>
                    <a:pt x="10415" y="0"/>
                  </a:lnTo>
                  <a:lnTo>
                    <a:pt x="11081" y="0"/>
                  </a:lnTo>
                  <a:lnTo>
                    <a:pt x="11414" y="125"/>
                  </a:lnTo>
                  <a:lnTo>
                    <a:pt x="11768" y="333"/>
                  </a:lnTo>
                  <a:lnTo>
                    <a:pt x="12102" y="562"/>
                  </a:lnTo>
                  <a:lnTo>
                    <a:pt x="21038" y="9489"/>
                  </a:lnTo>
                  <a:lnTo>
                    <a:pt x="21267" y="9843"/>
                  </a:lnTo>
                  <a:lnTo>
                    <a:pt x="21475" y="10176"/>
                  </a:lnTo>
                  <a:lnTo>
                    <a:pt x="21600" y="10509"/>
                  </a:lnTo>
                  <a:lnTo>
                    <a:pt x="21600" y="11195"/>
                  </a:lnTo>
                  <a:lnTo>
                    <a:pt x="21475" y="11528"/>
                  </a:lnTo>
                  <a:lnTo>
                    <a:pt x="21267" y="11861"/>
                  </a:lnTo>
                  <a:lnTo>
                    <a:pt x="21038" y="12090"/>
                  </a:lnTo>
                  <a:lnTo>
                    <a:pt x="12102" y="21142"/>
                  </a:lnTo>
                  <a:lnTo>
                    <a:pt x="11768" y="21350"/>
                  </a:lnTo>
                  <a:lnTo>
                    <a:pt x="11414" y="21475"/>
                  </a:lnTo>
                  <a:lnTo>
                    <a:pt x="10748" y="21600"/>
                  </a:lnTo>
                  <a:close/>
                  <a:moveTo>
                    <a:pt x="4291" y="10862"/>
                  </a:moveTo>
                  <a:lnTo>
                    <a:pt x="10748" y="17292"/>
                  </a:lnTo>
                  <a:lnTo>
                    <a:pt x="17184" y="10862"/>
                  </a:lnTo>
                  <a:lnTo>
                    <a:pt x="10748" y="4412"/>
                  </a:lnTo>
                  <a:lnTo>
                    <a:pt x="4291" y="10862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9" name="Shape 509"/>
            <p:cNvSpPr/>
            <p:nvPr/>
          </p:nvSpPr>
          <p:spPr>
            <a:xfrm>
              <a:off x="2786908" y="2832703"/>
              <a:ext cx="49988" cy="930528"/>
            </a:xfrm>
            <a:prstGeom prst="rect">
              <a:avLst/>
            </a:pr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0" name="Shape 510"/>
            <p:cNvSpPr/>
            <p:nvPr/>
          </p:nvSpPr>
          <p:spPr>
            <a:xfrm>
              <a:off x="3419710" y="1195572"/>
              <a:ext cx="49988" cy="229546"/>
            </a:xfrm>
            <a:prstGeom prst="rect">
              <a:avLst/>
            </a:pr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1" name="Shape 511"/>
            <p:cNvSpPr/>
            <p:nvPr/>
          </p:nvSpPr>
          <p:spPr>
            <a:xfrm>
              <a:off x="2914760" y="2300764"/>
              <a:ext cx="301842" cy="303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27" y="21600"/>
                  </a:moveTo>
                  <a:lnTo>
                    <a:pt x="10061" y="21475"/>
                  </a:lnTo>
                  <a:lnTo>
                    <a:pt x="9706" y="21371"/>
                  </a:lnTo>
                  <a:lnTo>
                    <a:pt x="9498" y="21038"/>
                  </a:lnTo>
                  <a:lnTo>
                    <a:pt x="437" y="12111"/>
                  </a:lnTo>
                  <a:lnTo>
                    <a:pt x="208" y="11757"/>
                  </a:lnTo>
                  <a:lnTo>
                    <a:pt x="104" y="11549"/>
                  </a:lnTo>
                  <a:lnTo>
                    <a:pt x="0" y="11195"/>
                  </a:lnTo>
                  <a:lnTo>
                    <a:pt x="0" y="10405"/>
                  </a:lnTo>
                  <a:lnTo>
                    <a:pt x="104" y="10072"/>
                  </a:lnTo>
                  <a:lnTo>
                    <a:pt x="208" y="9843"/>
                  </a:lnTo>
                  <a:lnTo>
                    <a:pt x="437" y="9510"/>
                  </a:lnTo>
                  <a:lnTo>
                    <a:pt x="9498" y="458"/>
                  </a:lnTo>
                  <a:lnTo>
                    <a:pt x="9706" y="250"/>
                  </a:lnTo>
                  <a:lnTo>
                    <a:pt x="10061" y="125"/>
                  </a:lnTo>
                  <a:lnTo>
                    <a:pt x="10394" y="0"/>
                  </a:lnTo>
                  <a:lnTo>
                    <a:pt x="11060" y="0"/>
                  </a:lnTo>
                  <a:lnTo>
                    <a:pt x="11414" y="125"/>
                  </a:lnTo>
                  <a:lnTo>
                    <a:pt x="11748" y="250"/>
                  </a:lnTo>
                  <a:lnTo>
                    <a:pt x="12102" y="458"/>
                  </a:lnTo>
                  <a:lnTo>
                    <a:pt x="21038" y="9510"/>
                  </a:lnTo>
                  <a:lnTo>
                    <a:pt x="21246" y="9843"/>
                  </a:lnTo>
                  <a:lnTo>
                    <a:pt x="21475" y="10072"/>
                  </a:lnTo>
                  <a:lnTo>
                    <a:pt x="21600" y="10405"/>
                  </a:lnTo>
                  <a:lnTo>
                    <a:pt x="21600" y="11195"/>
                  </a:lnTo>
                  <a:lnTo>
                    <a:pt x="21475" y="11549"/>
                  </a:lnTo>
                  <a:lnTo>
                    <a:pt x="21246" y="11757"/>
                  </a:lnTo>
                  <a:lnTo>
                    <a:pt x="21038" y="12111"/>
                  </a:lnTo>
                  <a:lnTo>
                    <a:pt x="12102" y="21038"/>
                  </a:lnTo>
                  <a:lnTo>
                    <a:pt x="11748" y="21371"/>
                  </a:lnTo>
                  <a:lnTo>
                    <a:pt x="11414" y="21475"/>
                  </a:lnTo>
                  <a:lnTo>
                    <a:pt x="10727" y="21600"/>
                  </a:lnTo>
                  <a:close/>
                  <a:moveTo>
                    <a:pt x="4291" y="10737"/>
                  </a:moveTo>
                  <a:lnTo>
                    <a:pt x="10727" y="17313"/>
                  </a:lnTo>
                  <a:lnTo>
                    <a:pt x="17184" y="10737"/>
                  </a:lnTo>
                  <a:lnTo>
                    <a:pt x="10727" y="4307"/>
                  </a:lnTo>
                  <a:lnTo>
                    <a:pt x="4291" y="10737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2" name="Shape 512"/>
            <p:cNvSpPr/>
            <p:nvPr/>
          </p:nvSpPr>
          <p:spPr>
            <a:xfrm>
              <a:off x="3294440" y="752719"/>
              <a:ext cx="49988" cy="800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46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979" y="347"/>
                  </a:lnTo>
                  <a:lnTo>
                    <a:pt x="19614" y="686"/>
                  </a:lnTo>
                  <a:lnTo>
                    <a:pt x="17503" y="986"/>
                  </a:lnTo>
                  <a:lnTo>
                    <a:pt x="15517" y="1294"/>
                  </a:lnTo>
                  <a:lnTo>
                    <a:pt x="12166" y="1546"/>
                  </a:lnTo>
                  <a:lnTo>
                    <a:pt x="8814" y="1759"/>
                  </a:lnTo>
                  <a:lnTo>
                    <a:pt x="4096" y="1972"/>
                  </a:lnTo>
                  <a:lnTo>
                    <a:pt x="0" y="2146"/>
                  </a:lnTo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3" name="Shape 513"/>
            <p:cNvSpPr/>
            <p:nvPr/>
          </p:nvSpPr>
          <p:spPr>
            <a:xfrm>
              <a:off x="3218246" y="663632"/>
              <a:ext cx="74638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2363"/>
                  </a:moveTo>
                  <a:lnTo>
                    <a:pt x="13043" y="12363"/>
                  </a:lnTo>
                  <a:lnTo>
                    <a:pt x="14871" y="13145"/>
                  </a:lnTo>
                  <a:lnTo>
                    <a:pt x="16615" y="13926"/>
                  </a:lnTo>
                  <a:lnTo>
                    <a:pt x="18443" y="15063"/>
                  </a:lnTo>
                  <a:lnTo>
                    <a:pt x="19772" y="16200"/>
                  </a:lnTo>
                  <a:lnTo>
                    <a:pt x="20686" y="17763"/>
                  </a:lnTo>
                  <a:lnTo>
                    <a:pt x="21101" y="19682"/>
                  </a:lnTo>
                  <a:lnTo>
                    <a:pt x="21600" y="21600"/>
                  </a:lnTo>
                  <a:lnTo>
                    <a:pt x="21600" y="1918"/>
                  </a:lnTo>
                  <a:lnTo>
                    <a:pt x="18858" y="1137"/>
                  </a:lnTo>
                  <a:lnTo>
                    <a:pt x="16200" y="426"/>
                  </a:lnTo>
                  <a:lnTo>
                    <a:pt x="13458" y="0"/>
                  </a:lnTo>
                  <a:lnTo>
                    <a:pt x="7643" y="0"/>
                  </a:lnTo>
                  <a:lnTo>
                    <a:pt x="4901" y="426"/>
                  </a:lnTo>
                  <a:lnTo>
                    <a:pt x="2658" y="1137"/>
                  </a:lnTo>
                  <a:lnTo>
                    <a:pt x="0" y="1918"/>
                  </a:lnTo>
                  <a:lnTo>
                    <a:pt x="0" y="19682"/>
                  </a:lnTo>
                  <a:lnTo>
                    <a:pt x="831" y="17763"/>
                  </a:lnTo>
                  <a:lnTo>
                    <a:pt x="1745" y="16200"/>
                  </a:lnTo>
                  <a:lnTo>
                    <a:pt x="3074" y="15063"/>
                  </a:lnTo>
                  <a:lnTo>
                    <a:pt x="4486" y="13926"/>
                  </a:lnTo>
                  <a:lnTo>
                    <a:pt x="6729" y="13145"/>
                  </a:lnTo>
                  <a:lnTo>
                    <a:pt x="8474" y="12363"/>
                  </a:lnTo>
                  <a:lnTo>
                    <a:pt x="10800" y="12363"/>
                  </a:lnTo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4" name="Shape 514"/>
            <p:cNvSpPr/>
            <p:nvPr/>
          </p:nvSpPr>
          <p:spPr>
            <a:xfrm>
              <a:off x="3218246" y="752719"/>
              <a:ext cx="74638" cy="86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9030"/>
                  </a:moveTo>
                  <a:lnTo>
                    <a:pt x="8474" y="9030"/>
                  </a:lnTo>
                  <a:lnTo>
                    <a:pt x="6729" y="8669"/>
                  </a:lnTo>
                  <a:lnTo>
                    <a:pt x="4486" y="7513"/>
                  </a:lnTo>
                  <a:lnTo>
                    <a:pt x="3074" y="6285"/>
                  </a:lnTo>
                  <a:lnTo>
                    <a:pt x="1745" y="5129"/>
                  </a:lnTo>
                  <a:lnTo>
                    <a:pt x="831" y="3540"/>
                  </a:lnTo>
                  <a:lnTo>
                    <a:pt x="0" y="1589"/>
                  </a:lnTo>
                  <a:lnTo>
                    <a:pt x="0" y="0"/>
                  </a:lnTo>
                  <a:lnTo>
                    <a:pt x="0" y="19649"/>
                  </a:lnTo>
                  <a:lnTo>
                    <a:pt x="2658" y="20444"/>
                  </a:lnTo>
                  <a:lnTo>
                    <a:pt x="4901" y="21239"/>
                  </a:lnTo>
                  <a:lnTo>
                    <a:pt x="7643" y="21600"/>
                  </a:lnTo>
                  <a:lnTo>
                    <a:pt x="13458" y="21600"/>
                  </a:lnTo>
                  <a:lnTo>
                    <a:pt x="16200" y="21239"/>
                  </a:lnTo>
                  <a:lnTo>
                    <a:pt x="18858" y="20444"/>
                  </a:lnTo>
                  <a:lnTo>
                    <a:pt x="21600" y="19649"/>
                  </a:lnTo>
                  <a:lnTo>
                    <a:pt x="21600" y="0"/>
                  </a:lnTo>
                  <a:lnTo>
                    <a:pt x="21101" y="1589"/>
                  </a:lnTo>
                  <a:lnTo>
                    <a:pt x="20686" y="3540"/>
                  </a:lnTo>
                  <a:lnTo>
                    <a:pt x="19772" y="5129"/>
                  </a:lnTo>
                  <a:lnTo>
                    <a:pt x="18443" y="6285"/>
                  </a:lnTo>
                  <a:lnTo>
                    <a:pt x="16615" y="7513"/>
                  </a:lnTo>
                  <a:lnTo>
                    <a:pt x="14871" y="8669"/>
                  </a:lnTo>
                  <a:lnTo>
                    <a:pt x="13043" y="9030"/>
                  </a:lnTo>
                  <a:lnTo>
                    <a:pt x="10800" y="9030"/>
                  </a:lnTo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5" name="Shape 515"/>
            <p:cNvSpPr/>
            <p:nvPr/>
          </p:nvSpPr>
          <p:spPr>
            <a:xfrm>
              <a:off x="3166589" y="671379"/>
              <a:ext cx="49988" cy="159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883" y="866"/>
                  </a:lnTo>
                  <a:lnTo>
                    <a:pt x="12786" y="1928"/>
                  </a:lnTo>
                  <a:lnTo>
                    <a:pt x="9434" y="3030"/>
                  </a:lnTo>
                  <a:lnTo>
                    <a:pt x="6083" y="4288"/>
                  </a:lnTo>
                  <a:lnTo>
                    <a:pt x="3352" y="5784"/>
                  </a:lnTo>
                  <a:lnTo>
                    <a:pt x="1365" y="7515"/>
                  </a:lnTo>
                  <a:lnTo>
                    <a:pt x="621" y="9010"/>
                  </a:lnTo>
                  <a:lnTo>
                    <a:pt x="0" y="10898"/>
                  </a:lnTo>
                  <a:lnTo>
                    <a:pt x="621" y="12630"/>
                  </a:lnTo>
                  <a:lnTo>
                    <a:pt x="1365" y="14321"/>
                  </a:lnTo>
                  <a:lnTo>
                    <a:pt x="3352" y="15816"/>
                  </a:lnTo>
                  <a:lnTo>
                    <a:pt x="6083" y="17351"/>
                  </a:lnTo>
                  <a:lnTo>
                    <a:pt x="9434" y="18610"/>
                  </a:lnTo>
                  <a:lnTo>
                    <a:pt x="12786" y="19672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6" name="Shape 516"/>
            <p:cNvSpPr/>
            <p:nvPr/>
          </p:nvSpPr>
          <p:spPr>
            <a:xfrm>
              <a:off x="3294440" y="671379"/>
              <a:ext cx="49988" cy="159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096" y="20734"/>
                  </a:lnTo>
                  <a:lnTo>
                    <a:pt x="8814" y="19672"/>
                  </a:lnTo>
                  <a:lnTo>
                    <a:pt x="12166" y="18610"/>
                  </a:lnTo>
                  <a:lnTo>
                    <a:pt x="15517" y="17351"/>
                  </a:lnTo>
                  <a:lnTo>
                    <a:pt x="17503" y="15816"/>
                  </a:lnTo>
                  <a:lnTo>
                    <a:pt x="19614" y="14321"/>
                  </a:lnTo>
                  <a:lnTo>
                    <a:pt x="20979" y="12630"/>
                  </a:lnTo>
                  <a:lnTo>
                    <a:pt x="21600" y="10898"/>
                  </a:lnTo>
                  <a:lnTo>
                    <a:pt x="20979" y="9010"/>
                  </a:lnTo>
                  <a:lnTo>
                    <a:pt x="19614" y="7515"/>
                  </a:lnTo>
                  <a:lnTo>
                    <a:pt x="17503" y="5784"/>
                  </a:lnTo>
                  <a:lnTo>
                    <a:pt x="15517" y="4288"/>
                  </a:lnTo>
                  <a:lnTo>
                    <a:pt x="12166" y="3030"/>
                  </a:lnTo>
                  <a:lnTo>
                    <a:pt x="8814" y="1928"/>
                  </a:lnTo>
                  <a:lnTo>
                    <a:pt x="4096" y="86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7" name="Shape 517"/>
            <p:cNvSpPr/>
            <p:nvPr/>
          </p:nvSpPr>
          <p:spPr>
            <a:xfrm>
              <a:off x="3294440" y="1400858"/>
              <a:ext cx="301843" cy="304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8" y="21600"/>
                  </a:moveTo>
                  <a:lnTo>
                    <a:pt x="10061" y="21497"/>
                  </a:lnTo>
                  <a:lnTo>
                    <a:pt x="9727" y="21269"/>
                  </a:lnTo>
                  <a:lnTo>
                    <a:pt x="9498" y="21021"/>
                  </a:lnTo>
                  <a:lnTo>
                    <a:pt x="458" y="12145"/>
                  </a:lnTo>
                  <a:lnTo>
                    <a:pt x="229" y="11814"/>
                  </a:lnTo>
                  <a:lnTo>
                    <a:pt x="125" y="11483"/>
                  </a:lnTo>
                  <a:lnTo>
                    <a:pt x="0" y="11152"/>
                  </a:lnTo>
                  <a:lnTo>
                    <a:pt x="0" y="10469"/>
                  </a:lnTo>
                  <a:lnTo>
                    <a:pt x="125" y="10138"/>
                  </a:lnTo>
                  <a:lnTo>
                    <a:pt x="229" y="9786"/>
                  </a:lnTo>
                  <a:lnTo>
                    <a:pt x="458" y="9559"/>
                  </a:lnTo>
                  <a:lnTo>
                    <a:pt x="9498" y="579"/>
                  </a:lnTo>
                  <a:lnTo>
                    <a:pt x="9727" y="352"/>
                  </a:lnTo>
                  <a:lnTo>
                    <a:pt x="10061" y="248"/>
                  </a:lnTo>
                  <a:lnTo>
                    <a:pt x="10415" y="124"/>
                  </a:lnTo>
                  <a:lnTo>
                    <a:pt x="10748" y="0"/>
                  </a:lnTo>
                  <a:lnTo>
                    <a:pt x="11081" y="124"/>
                  </a:lnTo>
                  <a:lnTo>
                    <a:pt x="11414" y="248"/>
                  </a:lnTo>
                  <a:lnTo>
                    <a:pt x="11768" y="352"/>
                  </a:lnTo>
                  <a:lnTo>
                    <a:pt x="12102" y="579"/>
                  </a:lnTo>
                  <a:lnTo>
                    <a:pt x="21038" y="9559"/>
                  </a:lnTo>
                  <a:lnTo>
                    <a:pt x="21267" y="9786"/>
                  </a:lnTo>
                  <a:lnTo>
                    <a:pt x="21475" y="10138"/>
                  </a:lnTo>
                  <a:lnTo>
                    <a:pt x="21600" y="10469"/>
                  </a:lnTo>
                  <a:lnTo>
                    <a:pt x="21600" y="11152"/>
                  </a:lnTo>
                  <a:lnTo>
                    <a:pt x="21475" y="11483"/>
                  </a:lnTo>
                  <a:lnTo>
                    <a:pt x="21267" y="11814"/>
                  </a:lnTo>
                  <a:lnTo>
                    <a:pt x="21038" y="12145"/>
                  </a:lnTo>
                  <a:lnTo>
                    <a:pt x="12102" y="21021"/>
                  </a:lnTo>
                  <a:lnTo>
                    <a:pt x="11768" y="21269"/>
                  </a:lnTo>
                  <a:lnTo>
                    <a:pt x="11414" y="21497"/>
                  </a:lnTo>
                  <a:lnTo>
                    <a:pt x="10748" y="21600"/>
                  </a:lnTo>
                  <a:close/>
                  <a:moveTo>
                    <a:pt x="4291" y="10800"/>
                  </a:moveTo>
                  <a:lnTo>
                    <a:pt x="10748" y="17214"/>
                  </a:lnTo>
                  <a:lnTo>
                    <a:pt x="17184" y="10800"/>
                  </a:lnTo>
                  <a:lnTo>
                    <a:pt x="10748" y="4407"/>
                  </a:lnTo>
                  <a:lnTo>
                    <a:pt x="4291" y="10800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8" name="Shape 518"/>
            <p:cNvSpPr/>
            <p:nvPr/>
          </p:nvSpPr>
          <p:spPr>
            <a:xfrm>
              <a:off x="3166589" y="2121300"/>
              <a:ext cx="176645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387"/>
                  </a:lnTo>
                  <a:lnTo>
                    <a:pt x="6537" y="20818"/>
                  </a:lnTo>
                  <a:lnTo>
                    <a:pt x="4832" y="19682"/>
                  </a:lnTo>
                  <a:lnTo>
                    <a:pt x="3091" y="18509"/>
                  </a:lnTo>
                  <a:lnTo>
                    <a:pt x="1741" y="16768"/>
                  </a:lnTo>
                  <a:lnTo>
                    <a:pt x="781" y="15028"/>
                  </a:lnTo>
                  <a:lnTo>
                    <a:pt x="178" y="12896"/>
                  </a:lnTo>
                  <a:lnTo>
                    <a:pt x="0" y="10800"/>
                  </a:lnTo>
                  <a:lnTo>
                    <a:pt x="178" y="8668"/>
                  </a:lnTo>
                  <a:lnTo>
                    <a:pt x="781" y="6537"/>
                  </a:lnTo>
                  <a:lnTo>
                    <a:pt x="1741" y="4832"/>
                  </a:lnTo>
                  <a:lnTo>
                    <a:pt x="3091" y="3268"/>
                  </a:lnTo>
                  <a:lnTo>
                    <a:pt x="4832" y="1918"/>
                  </a:lnTo>
                  <a:lnTo>
                    <a:pt x="6537" y="959"/>
                  </a:lnTo>
                  <a:lnTo>
                    <a:pt x="8668" y="178"/>
                  </a:lnTo>
                  <a:lnTo>
                    <a:pt x="10800" y="0"/>
                  </a:lnTo>
                  <a:lnTo>
                    <a:pt x="12896" y="178"/>
                  </a:lnTo>
                  <a:lnTo>
                    <a:pt x="14850" y="959"/>
                  </a:lnTo>
                  <a:lnTo>
                    <a:pt x="16768" y="1918"/>
                  </a:lnTo>
                  <a:lnTo>
                    <a:pt x="18296" y="3268"/>
                  </a:lnTo>
                  <a:lnTo>
                    <a:pt x="19646" y="4832"/>
                  </a:lnTo>
                  <a:lnTo>
                    <a:pt x="20605" y="6537"/>
                  </a:lnTo>
                  <a:lnTo>
                    <a:pt x="21209" y="8668"/>
                  </a:lnTo>
                  <a:lnTo>
                    <a:pt x="21600" y="10800"/>
                  </a:lnTo>
                  <a:lnTo>
                    <a:pt x="21209" y="12896"/>
                  </a:lnTo>
                  <a:lnTo>
                    <a:pt x="20605" y="15028"/>
                  </a:lnTo>
                  <a:lnTo>
                    <a:pt x="19646" y="16768"/>
                  </a:lnTo>
                  <a:lnTo>
                    <a:pt x="18296" y="18509"/>
                  </a:lnTo>
                  <a:lnTo>
                    <a:pt x="16768" y="19682"/>
                  </a:lnTo>
                  <a:lnTo>
                    <a:pt x="14850" y="20818"/>
                  </a:lnTo>
                  <a:lnTo>
                    <a:pt x="12896" y="21387"/>
                  </a:lnTo>
                  <a:lnTo>
                    <a:pt x="10800" y="21600"/>
                  </a:lnTo>
                  <a:close/>
                  <a:moveTo>
                    <a:pt x="10800" y="6146"/>
                  </a:moveTo>
                  <a:lnTo>
                    <a:pt x="9805" y="6359"/>
                  </a:lnTo>
                  <a:lnTo>
                    <a:pt x="9059" y="6537"/>
                  </a:lnTo>
                  <a:lnTo>
                    <a:pt x="8100" y="6928"/>
                  </a:lnTo>
                  <a:lnTo>
                    <a:pt x="7496" y="7496"/>
                  </a:lnTo>
                  <a:lnTo>
                    <a:pt x="6928" y="8278"/>
                  </a:lnTo>
                  <a:lnTo>
                    <a:pt x="6537" y="9059"/>
                  </a:lnTo>
                  <a:lnTo>
                    <a:pt x="6181" y="9841"/>
                  </a:lnTo>
                  <a:lnTo>
                    <a:pt x="6181" y="11759"/>
                  </a:lnTo>
                  <a:lnTo>
                    <a:pt x="6537" y="12505"/>
                  </a:lnTo>
                  <a:lnTo>
                    <a:pt x="6928" y="13322"/>
                  </a:lnTo>
                  <a:lnTo>
                    <a:pt x="7496" y="14068"/>
                  </a:lnTo>
                  <a:lnTo>
                    <a:pt x="8100" y="14672"/>
                  </a:lnTo>
                  <a:lnTo>
                    <a:pt x="9059" y="15028"/>
                  </a:lnTo>
                  <a:lnTo>
                    <a:pt x="9805" y="15241"/>
                  </a:lnTo>
                  <a:lnTo>
                    <a:pt x="10800" y="15419"/>
                  </a:lnTo>
                  <a:lnTo>
                    <a:pt x="11759" y="15241"/>
                  </a:lnTo>
                  <a:lnTo>
                    <a:pt x="12541" y="15028"/>
                  </a:lnTo>
                  <a:lnTo>
                    <a:pt x="13287" y="14672"/>
                  </a:lnTo>
                  <a:lnTo>
                    <a:pt x="14068" y="14068"/>
                  </a:lnTo>
                  <a:lnTo>
                    <a:pt x="14637" y="13322"/>
                  </a:lnTo>
                  <a:lnTo>
                    <a:pt x="15028" y="12505"/>
                  </a:lnTo>
                  <a:lnTo>
                    <a:pt x="15205" y="11759"/>
                  </a:lnTo>
                  <a:lnTo>
                    <a:pt x="15419" y="10800"/>
                  </a:lnTo>
                  <a:lnTo>
                    <a:pt x="15205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496"/>
                  </a:lnTo>
                  <a:lnTo>
                    <a:pt x="13287" y="6928"/>
                  </a:lnTo>
                  <a:lnTo>
                    <a:pt x="12541" y="6537"/>
                  </a:lnTo>
                  <a:lnTo>
                    <a:pt x="11759" y="6359"/>
                  </a:lnTo>
                  <a:lnTo>
                    <a:pt x="10800" y="6146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9" name="Shape 519"/>
            <p:cNvSpPr/>
            <p:nvPr/>
          </p:nvSpPr>
          <p:spPr>
            <a:xfrm>
              <a:off x="2279375" y="2379523"/>
              <a:ext cx="176647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8" y="21600"/>
                  </a:moveTo>
                  <a:lnTo>
                    <a:pt x="8690" y="21385"/>
                  </a:lnTo>
                  <a:lnTo>
                    <a:pt x="6562" y="20813"/>
                  </a:lnTo>
                  <a:lnTo>
                    <a:pt x="4859" y="19848"/>
                  </a:lnTo>
                  <a:lnTo>
                    <a:pt x="3086" y="18453"/>
                  </a:lnTo>
                  <a:lnTo>
                    <a:pt x="1738" y="16736"/>
                  </a:lnTo>
                  <a:lnTo>
                    <a:pt x="780" y="14984"/>
                  </a:lnTo>
                  <a:lnTo>
                    <a:pt x="213" y="13017"/>
                  </a:lnTo>
                  <a:lnTo>
                    <a:pt x="0" y="10907"/>
                  </a:lnTo>
                  <a:lnTo>
                    <a:pt x="213" y="8547"/>
                  </a:lnTo>
                  <a:lnTo>
                    <a:pt x="780" y="6616"/>
                  </a:lnTo>
                  <a:lnTo>
                    <a:pt x="1951" y="4685"/>
                  </a:lnTo>
                  <a:lnTo>
                    <a:pt x="3086" y="3111"/>
                  </a:lnTo>
                  <a:lnTo>
                    <a:pt x="4859" y="1788"/>
                  </a:lnTo>
                  <a:lnTo>
                    <a:pt x="6562" y="822"/>
                  </a:lnTo>
                  <a:lnTo>
                    <a:pt x="8690" y="215"/>
                  </a:lnTo>
                  <a:lnTo>
                    <a:pt x="10818" y="0"/>
                  </a:lnTo>
                  <a:lnTo>
                    <a:pt x="12910" y="215"/>
                  </a:lnTo>
                  <a:lnTo>
                    <a:pt x="15038" y="822"/>
                  </a:lnTo>
                  <a:lnTo>
                    <a:pt x="16776" y="1788"/>
                  </a:lnTo>
                  <a:lnTo>
                    <a:pt x="18301" y="3111"/>
                  </a:lnTo>
                  <a:lnTo>
                    <a:pt x="19649" y="4685"/>
                  </a:lnTo>
                  <a:lnTo>
                    <a:pt x="20607" y="6616"/>
                  </a:lnTo>
                  <a:lnTo>
                    <a:pt x="21387" y="8547"/>
                  </a:lnTo>
                  <a:lnTo>
                    <a:pt x="21600" y="10907"/>
                  </a:lnTo>
                  <a:lnTo>
                    <a:pt x="21387" y="13017"/>
                  </a:lnTo>
                  <a:lnTo>
                    <a:pt x="20607" y="14984"/>
                  </a:lnTo>
                  <a:lnTo>
                    <a:pt x="19649" y="16915"/>
                  </a:lnTo>
                  <a:lnTo>
                    <a:pt x="18301" y="18453"/>
                  </a:lnTo>
                  <a:lnTo>
                    <a:pt x="16776" y="19848"/>
                  </a:lnTo>
                  <a:lnTo>
                    <a:pt x="15038" y="20813"/>
                  </a:lnTo>
                  <a:lnTo>
                    <a:pt x="12910" y="21385"/>
                  </a:lnTo>
                  <a:lnTo>
                    <a:pt x="10818" y="21600"/>
                  </a:lnTo>
                  <a:close/>
                  <a:moveTo>
                    <a:pt x="10818" y="6258"/>
                  </a:moveTo>
                  <a:lnTo>
                    <a:pt x="9825" y="6258"/>
                  </a:lnTo>
                  <a:lnTo>
                    <a:pt x="9080" y="6616"/>
                  </a:lnTo>
                  <a:lnTo>
                    <a:pt x="8299" y="7009"/>
                  </a:lnTo>
                  <a:lnTo>
                    <a:pt x="7519" y="7581"/>
                  </a:lnTo>
                  <a:lnTo>
                    <a:pt x="6952" y="8189"/>
                  </a:lnTo>
                  <a:lnTo>
                    <a:pt x="6562" y="8940"/>
                  </a:lnTo>
                  <a:lnTo>
                    <a:pt x="6384" y="9942"/>
                  </a:lnTo>
                  <a:lnTo>
                    <a:pt x="6171" y="10907"/>
                  </a:lnTo>
                  <a:lnTo>
                    <a:pt x="6384" y="11694"/>
                  </a:lnTo>
                  <a:lnTo>
                    <a:pt x="6562" y="12660"/>
                  </a:lnTo>
                  <a:lnTo>
                    <a:pt x="6952" y="13411"/>
                  </a:lnTo>
                  <a:lnTo>
                    <a:pt x="7519" y="13983"/>
                  </a:lnTo>
                  <a:lnTo>
                    <a:pt x="8299" y="14591"/>
                  </a:lnTo>
                  <a:lnTo>
                    <a:pt x="9080" y="15163"/>
                  </a:lnTo>
                  <a:lnTo>
                    <a:pt x="9825" y="15378"/>
                  </a:lnTo>
                  <a:lnTo>
                    <a:pt x="11775" y="15378"/>
                  </a:lnTo>
                  <a:lnTo>
                    <a:pt x="12520" y="14984"/>
                  </a:lnTo>
                  <a:lnTo>
                    <a:pt x="13300" y="14591"/>
                  </a:lnTo>
                  <a:lnTo>
                    <a:pt x="14081" y="13983"/>
                  </a:lnTo>
                  <a:lnTo>
                    <a:pt x="14648" y="13411"/>
                  </a:lnTo>
                  <a:lnTo>
                    <a:pt x="15038" y="12660"/>
                  </a:lnTo>
                  <a:lnTo>
                    <a:pt x="15216" y="11694"/>
                  </a:lnTo>
                  <a:lnTo>
                    <a:pt x="15428" y="10907"/>
                  </a:lnTo>
                  <a:lnTo>
                    <a:pt x="15216" y="9942"/>
                  </a:lnTo>
                  <a:lnTo>
                    <a:pt x="15038" y="8940"/>
                  </a:lnTo>
                  <a:lnTo>
                    <a:pt x="14648" y="8189"/>
                  </a:lnTo>
                  <a:lnTo>
                    <a:pt x="14081" y="7581"/>
                  </a:lnTo>
                  <a:lnTo>
                    <a:pt x="13300" y="7009"/>
                  </a:lnTo>
                  <a:lnTo>
                    <a:pt x="12520" y="6616"/>
                  </a:lnTo>
                  <a:lnTo>
                    <a:pt x="11775" y="6258"/>
                  </a:lnTo>
                  <a:lnTo>
                    <a:pt x="10818" y="6258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20" name="Shape 520"/>
            <p:cNvSpPr/>
            <p:nvPr/>
          </p:nvSpPr>
          <p:spPr>
            <a:xfrm>
              <a:off x="2660348" y="2098060"/>
              <a:ext cx="176645" cy="176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387"/>
                  </a:lnTo>
                  <a:lnTo>
                    <a:pt x="6537" y="20820"/>
                  </a:lnTo>
                  <a:lnTo>
                    <a:pt x="4832" y="19649"/>
                  </a:lnTo>
                  <a:lnTo>
                    <a:pt x="3268" y="18514"/>
                  </a:lnTo>
                  <a:lnTo>
                    <a:pt x="1954" y="16776"/>
                  </a:lnTo>
                  <a:lnTo>
                    <a:pt x="959" y="15038"/>
                  </a:lnTo>
                  <a:lnTo>
                    <a:pt x="178" y="12910"/>
                  </a:lnTo>
                  <a:lnTo>
                    <a:pt x="0" y="10782"/>
                  </a:lnTo>
                  <a:lnTo>
                    <a:pt x="178" y="8690"/>
                  </a:lnTo>
                  <a:lnTo>
                    <a:pt x="959" y="6739"/>
                  </a:lnTo>
                  <a:lnTo>
                    <a:pt x="1954" y="4824"/>
                  </a:lnTo>
                  <a:lnTo>
                    <a:pt x="3268" y="3299"/>
                  </a:lnTo>
                  <a:lnTo>
                    <a:pt x="4832" y="1915"/>
                  </a:lnTo>
                  <a:lnTo>
                    <a:pt x="6537" y="958"/>
                  </a:lnTo>
                  <a:lnTo>
                    <a:pt x="8668" y="390"/>
                  </a:lnTo>
                  <a:lnTo>
                    <a:pt x="10800" y="0"/>
                  </a:lnTo>
                  <a:lnTo>
                    <a:pt x="12896" y="390"/>
                  </a:lnTo>
                  <a:lnTo>
                    <a:pt x="15028" y="958"/>
                  </a:lnTo>
                  <a:lnTo>
                    <a:pt x="16768" y="1915"/>
                  </a:lnTo>
                  <a:lnTo>
                    <a:pt x="18296" y="3299"/>
                  </a:lnTo>
                  <a:lnTo>
                    <a:pt x="19682" y="4824"/>
                  </a:lnTo>
                  <a:lnTo>
                    <a:pt x="20641" y="6739"/>
                  </a:lnTo>
                  <a:lnTo>
                    <a:pt x="21422" y="8690"/>
                  </a:lnTo>
                  <a:lnTo>
                    <a:pt x="21600" y="10782"/>
                  </a:lnTo>
                  <a:lnTo>
                    <a:pt x="21422" y="12910"/>
                  </a:lnTo>
                  <a:lnTo>
                    <a:pt x="20641" y="15038"/>
                  </a:lnTo>
                  <a:lnTo>
                    <a:pt x="19682" y="16776"/>
                  </a:lnTo>
                  <a:lnTo>
                    <a:pt x="18296" y="18514"/>
                  </a:lnTo>
                  <a:lnTo>
                    <a:pt x="16768" y="19649"/>
                  </a:lnTo>
                  <a:lnTo>
                    <a:pt x="15028" y="20820"/>
                  </a:lnTo>
                  <a:lnTo>
                    <a:pt x="12896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9841" y="6349"/>
                  </a:lnTo>
                  <a:lnTo>
                    <a:pt x="9059" y="6562"/>
                  </a:lnTo>
                  <a:lnTo>
                    <a:pt x="8313" y="6916"/>
                  </a:lnTo>
                  <a:lnTo>
                    <a:pt x="7496" y="7519"/>
                  </a:lnTo>
                  <a:lnTo>
                    <a:pt x="6928" y="8299"/>
                  </a:lnTo>
                  <a:lnTo>
                    <a:pt x="6537" y="9044"/>
                  </a:lnTo>
                  <a:lnTo>
                    <a:pt x="6359" y="9825"/>
                  </a:lnTo>
                  <a:lnTo>
                    <a:pt x="6181" y="10782"/>
                  </a:lnTo>
                  <a:lnTo>
                    <a:pt x="6359" y="11775"/>
                  </a:lnTo>
                  <a:lnTo>
                    <a:pt x="6537" y="12520"/>
                  </a:lnTo>
                  <a:lnTo>
                    <a:pt x="6928" y="13478"/>
                  </a:lnTo>
                  <a:lnTo>
                    <a:pt x="7496" y="14081"/>
                  </a:lnTo>
                  <a:lnTo>
                    <a:pt x="8313" y="14648"/>
                  </a:lnTo>
                  <a:lnTo>
                    <a:pt x="9059" y="15038"/>
                  </a:lnTo>
                  <a:lnTo>
                    <a:pt x="9841" y="15393"/>
                  </a:lnTo>
                  <a:lnTo>
                    <a:pt x="11759" y="15393"/>
                  </a:lnTo>
                  <a:lnTo>
                    <a:pt x="12541" y="15038"/>
                  </a:lnTo>
                  <a:lnTo>
                    <a:pt x="13322" y="14648"/>
                  </a:lnTo>
                  <a:lnTo>
                    <a:pt x="14068" y="14081"/>
                  </a:lnTo>
                  <a:lnTo>
                    <a:pt x="14672" y="13478"/>
                  </a:lnTo>
                  <a:lnTo>
                    <a:pt x="15028" y="12520"/>
                  </a:lnTo>
                  <a:lnTo>
                    <a:pt x="15241" y="11775"/>
                  </a:lnTo>
                  <a:lnTo>
                    <a:pt x="15419" y="10782"/>
                  </a:lnTo>
                  <a:lnTo>
                    <a:pt x="15241" y="9825"/>
                  </a:lnTo>
                  <a:lnTo>
                    <a:pt x="15028" y="9044"/>
                  </a:lnTo>
                  <a:lnTo>
                    <a:pt x="14672" y="8299"/>
                  </a:lnTo>
                  <a:lnTo>
                    <a:pt x="14068" y="7519"/>
                  </a:lnTo>
                  <a:lnTo>
                    <a:pt x="13322" y="6916"/>
                  </a:lnTo>
                  <a:lnTo>
                    <a:pt x="12541" y="6562"/>
                  </a:lnTo>
                  <a:lnTo>
                    <a:pt x="11759" y="6349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21" name="Shape 521"/>
            <p:cNvSpPr/>
            <p:nvPr/>
          </p:nvSpPr>
          <p:spPr>
            <a:xfrm>
              <a:off x="2660348" y="3387882"/>
              <a:ext cx="176645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385"/>
                  </a:lnTo>
                  <a:lnTo>
                    <a:pt x="6537" y="20812"/>
                  </a:lnTo>
                  <a:lnTo>
                    <a:pt x="4832" y="19809"/>
                  </a:lnTo>
                  <a:lnTo>
                    <a:pt x="3091" y="18484"/>
                  </a:lnTo>
                  <a:lnTo>
                    <a:pt x="1954" y="16907"/>
                  </a:lnTo>
                  <a:lnTo>
                    <a:pt x="781" y="14973"/>
                  </a:lnTo>
                  <a:lnTo>
                    <a:pt x="178" y="13039"/>
                  </a:lnTo>
                  <a:lnTo>
                    <a:pt x="0" y="10890"/>
                  </a:lnTo>
                  <a:lnTo>
                    <a:pt x="178" y="8561"/>
                  </a:lnTo>
                  <a:lnTo>
                    <a:pt x="781" y="6627"/>
                  </a:lnTo>
                  <a:lnTo>
                    <a:pt x="1954" y="4657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37" y="752"/>
                  </a:lnTo>
                  <a:lnTo>
                    <a:pt x="8668" y="179"/>
                  </a:lnTo>
                  <a:lnTo>
                    <a:pt x="10800" y="0"/>
                  </a:lnTo>
                  <a:lnTo>
                    <a:pt x="12896" y="179"/>
                  </a:lnTo>
                  <a:lnTo>
                    <a:pt x="15028" y="752"/>
                  </a:lnTo>
                  <a:lnTo>
                    <a:pt x="16768" y="1755"/>
                  </a:lnTo>
                  <a:lnTo>
                    <a:pt x="18296" y="3116"/>
                  </a:lnTo>
                  <a:lnTo>
                    <a:pt x="19682" y="4657"/>
                  </a:lnTo>
                  <a:lnTo>
                    <a:pt x="20641" y="6627"/>
                  </a:lnTo>
                  <a:lnTo>
                    <a:pt x="21422" y="8561"/>
                  </a:lnTo>
                  <a:lnTo>
                    <a:pt x="21600" y="10890"/>
                  </a:lnTo>
                  <a:lnTo>
                    <a:pt x="21422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296" y="18484"/>
                  </a:lnTo>
                  <a:lnTo>
                    <a:pt x="16768" y="19809"/>
                  </a:lnTo>
                  <a:lnTo>
                    <a:pt x="15028" y="20812"/>
                  </a:lnTo>
                  <a:lnTo>
                    <a:pt x="12896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627"/>
                  </a:lnTo>
                  <a:lnTo>
                    <a:pt x="8313" y="6985"/>
                  </a:lnTo>
                  <a:lnTo>
                    <a:pt x="7496" y="7594"/>
                  </a:lnTo>
                  <a:lnTo>
                    <a:pt x="6928" y="8167"/>
                  </a:lnTo>
                  <a:lnTo>
                    <a:pt x="6537" y="8919"/>
                  </a:lnTo>
                  <a:lnTo>
                    <a:pt x="6359" y="9922"/>
                  </a:lnTo>
                  <a:lnTo>
                    <a:pt x="6181" y="10890"/>
                  </a:lnTo>
                  <a:lnTo>
                    <a:pt x="6359" y="11678"/>
                  </a:lnTo>
                  <a:lnTo>
                    <a:pt x="6537" y="12645"/>
                  </a:lnTo>
                  <a:lnTo>
                    <a:pt x="6928" y="13397"/>
                  </a:lnTo>
                  <a:lnTo>
                    <a:pt x="7496" y="14006"/>
                  </a:lnTo>
                  <a:lnTo>
                    <a:pt x="8313" y="14579"/>
                  </a:lnTo>
                  <a:lnTo>
                    <a:pt x="9059" y="15188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5188"/>
                  </a:lnTo>
                  <a:lnTo>
                    <a:pt x="13322" y="14579"/>
                  </a:lnTo>
                  <a:lnTo>
                    <a:pt x="14068" y="14006"/>
                  </a:lnTo>
                  <a:lnTo>
                    <a:pt x="14672" y="13397"/>
                  </a:lnTo>
                  <a:lnTo>
                    <a:pt x="15028" y="12645"/>
                  </a:lnTo>
                  <a:lnTo>
                    <a:pt x="15241" y="11678"/>
                  </a:lnTo>
                  <a:lnTo>
                    <a:pt x="15419" y="10890"/>
                  </a:lnTo>
                  <a:lnTo>
                    <a:pt x="15241" y="9922"/>
                  </a:lnTo>
                  <a:lnTo>
                    <a:pt x="15028" y="8919"/>
                  </a:lnTo>
                  <a:lnTo>
                    <a:pt x="14672" y="8167"/>
                  </a:lnTo>
                  <a:lnTo>
                    <a:pt x="14068" y="7594"/>
                  </a:lnTo>
                  <a:lnTo>
                    <a:pt x="13322" y="6985"/>
                  </a:lnTo>
                  <a:lnTo>
                    <a:pt x="12541" y="6627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22" name="Shape 522"/>
            <p:cNvSpPr/>
            <p:nvPr/>
          </p:nvSpPr>
          <p:spPr>
            <a:xfrm>
              <a:off x="2407228" y="2565443"/>
              <a:ext cx="175424" cy="176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08" y="21600"/>
                  </a:moveTo>
                  <a:lnTo>
                    <a:pt x="8755" y="21387"/>
                  </a:lnTo>
                  <a:lnTo>
                    <a:pt x="6638" y="20607"/>
                  </a:lnTo>
                  <a:lnTo>
                    <a:pt x="4844" y="19649"/>
                  </a:lnTo>
                  <a:lnTo>
                    <a:pt x="3122" y="18337"/>
                  </a:lnTo>
                  <a:lnTo>
                    <a:pt x="1758" y="16776"/>
                  </a:lnTo>
                  <a:lnTo>
                    <a:pt x="789" y="14861"/>
                  </a:lnTo>
                  <a:lnTo>
                    <a:pt x="215" y="12910"/>
                  </a:lnTo>
                  <a:lnTo>
                    <a:pt x="0" y="10818"/>
                  </a:lnTo>
                  <a:lnTo>
                    <a:pt x="215" y="8654"/>
                  </a:lnTo>
                  <a:lnTo>
                    <a:pt x="789" y="6562"/>
                  </a:lnTo>
                  <a:lnTo>
                    <a:pt x="1758" y="4824"/>
                  </a:lnTo>
                  <a:lnTo>
                    <a:pt x="3122" y="3086"/>
                  </a:lnTo>
                  <a:lnTo>
                    <a:pt x="4664" y="1951"/>
                  </a:lnTo>
                  <a:lnTo>
                    <a:pt x="6638" y="780"/>
                  </a:lnTo>
                  <a:lnTo>
                    <a:pt x="8575" y="177"/>
                  </a:lnTo>
                  <a:lnTo>
                    <a:pt x="10908" y="0"/>
                  </a:lnTo>
                  <a:lnTo>
                    <a:pt x="13060" y="177"/>
                  </a:lnTo>
                  <a:lnTo>
                    <a:pt x="14998" y="780"/>
                  </a:lnTo>
                  <a:lnTo>
                    <a:pt x="16936" y="1951"/>
                  </a:lnTo>
                  <a:lnTo>
                    <a:pt x="18514" y="3086"/>
                  </a:lnTo>
                  <a:lnTo>
                    <a:pt x="19878" y="4824"/>
                  </a:lnTo>
                  <a:lnTo>
                    <a:pt x="20847" y="6562"/>
                  </a:lnTo>
                  <a:lnTo>
                    <a:pt x="21421" y="8654"/>
                  </a:lnTo>
                  <a:lnTo>
                    <a:pt x="21600" y="10818"/>
                  </a:lnTo>
                  <a:lnTo>
                    <a:pt x="21421" y="12910"/>
                  </a:lnTo>
                  <a:lnTo>
                    <a:pt x="20847" y="15038"/>
                  </a:lnTo>
                  <a:lnTo>
                    <a:pt x="19878" y="16776"/>
                  </a:lnTo>
                  <a:lnTo>
                    <a:pt x="18514" y="18337"/>
                  </a:lnTo>
                  <a:lnTo>
                    <a:pt x="16936" y="19649"/>
                  </a:lnTo>
                  <a:lnTo>
                    <a:pt x="14998" y="20607"/>
                  </a:lnTo>
                  <a:lnTo>
                    <a:pt x="13060" y="21210"/>
                  </a:lnTo>
                  <a:lnTo>
                    <a:pt x="10908" y="21600"/>
                  </a:lnTo>
                  <a:close/>
                  <a:moveTo>
                    <a:pt x="10908" y="6171"/>
                  </a:moveTo>
                  <a:lnTo>
                    <a:pt x="9939" y="6171"/>
                  </a:lnTo>
                  <a:lnTo>
                    <a:pt x="8970" y="6562"/>
                  </a:lnTo>
                  <a:lnTo>
                    <a:pt x="8181" y="6952"/>
                  </a:lnTo>
                  <a:lnTo>
                    <a:pt x="7607" y="7519"/>
                  </a:lnTo>
                  <a:lnTo>
                    <a:pt x="6997" y="8087"/>
                  </a:lnTo>
                  <a:lnTo>
                    <a:pt x="6638" y="9044"/>
                  </a:lnTo>
                  <a:lnTo>
                    <a:pt x="6243" y="9825"/>
                  </a:lnTo>
                  <a:lnTo>
                    <a:pt x="6243" y="11563"/>
                  </a:lnTo>
                  <a:lnTo>
                    <a:pt x="6638" y="12520"/>
                  </a:lnTo>
                  <a:lnTo>
                    <a:pt x="6997" y="13300"/>
                  </a:lnTo>
                  <a:lnTo>
                    <a:pt x="7607" y="14045"/>
                  </a:lnTo>
                  <a:lnTo>
                    <a:pt x="8181" y="14648"/>
                  </a:lnTo>
                  <a:lnTo>
                    <a:pt x="8970" y="15038"/>
                  </a:lnTo>
                  <a:lnTo>
                    <a:pt x="9939" y="15216"/>
                  </a:lnTo>
                  <a:lnTo>
                    <a:pt x="10908" y="15428"/>
                  </a:lnTo>
                  <a:lnTo>
                    <a:pt x="11876" y="15216"/>
                  </a:lnTo>
                  <a:lnTo>
                    <a:pt x="12666" y="15038"/>
                  </a:lnTo>
                  <a:lnTo>
                    <a:pt x="13419" y="14648"/>
                  </a:lnTo>
                  <a:lnTo>
                    <a:pt x="14209" y="14045"/>
                  </a:lnTo>
                  <a:lnTo>
                    <a:pt x="14603" y="13300"/>
                  </a:lnTo>
                  <a:lnTo>
                    <a:pt x="15178" y="12520"/>
                  </a:lnTo>
                  <a:lnTo>
                    <a:pt x="15393" y="11775"/>
                  </a:lnTo>
                  <a:lnTo>
                    <a:pt x="15393" y="9825"/>
                  </a:lnTo>
                  <a:lnTo>
                    <a:pt x="15178" y="9044"/>
                  </a:lnTo>
                  <a:lnTo>
                    <a:pt x="14603" y="8087"/>
                  </a:lnTo>
                  <a:lnTo>
                    <a:pt x="14029" y="7519"/>
                  </a:lnTo>
                  <a:lnTo>
                    <a:pt x="13419" y="6952"/>
                  </a:lnTo>
                  <a:lnTo>
                    <a:pt x="12666" y="6562"/>
                  </a:lnTo>
                  <a:lnTo>
                    <a:pt x="11697" y="6171"/>
                  </a:lnTo>
                  <a:lnTo>
                    <a:pt x="10908" y="6171"/>
                  </a:lnTo>
                  <a:close/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23" name="Shape 523"/>
            <p:cNvSpPr/>
            <p:nvPr/>
          </p:nvSpPr>
          <p:spPr>
            <a:xfrm>
              <a:off x="3419710" y="2473773"/>
              <a:ext cx="176645" cy="17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387"/>
                  </a:lnTo>
                  <a:lnTo>
                    <a:pt x="6572" y="20820"/>
                  </a:lnTo>
                  <a:lnTo>
                    <a:pt x="4832" y="19649"/>
                  </a:lnTo>
                  <a:lnTo>
                    <a:pt x="3268" y="18514"/>
                  </a:lnTo>
                  <a:lnTo>
                    <a:pt x="1918" y="16776"/>
                  </a:lnTo>
                  <a:lnTo>
                    <a:pt x="959" y="15038"/>
                  </a:lnTo>
                  <a:lnTo>
                    <a:pt x="213" y="12910"/>
                  </a:lnTo>
                  <a:lnTo>
                    <a:pt x="0" y="10782"/>
                  </a:lnTo>
                  <a:lnTo>
                    <a:pt x="213" y="8690"/>
                  </a:lnTo>
                  <a:lnTo>
                    <a:pt x="959" y="6562"/>
                  </a:lnTo>
                  <a:lnTo>
                    <a:pt x="1918" y="4824"/>
                  </a:lnTo>
                  <a:lnTo>
                    <a:pt x="3268" y="3299"/>
                  </a:lnTo>
                  <a:lnTo>
                    <a:pt x="4832" y="1915"/>
                  </a:lnTo>
                  <a:lnTo>
                    <a:pt x="6572" y="958"/>
                  </a:lnTo>
                  <a:lnTo>
                    <a:pt x="8668" y="213"/>
                  </a:lnTo>
                  <a:lnTo>
                    <a:pt x="10800" y="0"/>
                  </a:lnTo>
                  <a:lnTo>
                    <a:pt x="12932" y="213"/>
                  </a:lnTo>
                  <a:lnTo>
                    <a:pt x="15028" y="780"/>
                  </a:lnTo>
                  <a:lnTo>
                    <a:pt x="16768" y="1915"/>
                  </a:lnTo>
                  <a:lnTo>
                    <a:pt x="18509" y="3299"/>
                  </a:lnTo>
                  <a:lnTo>
                    <a:pt x="19859" y="4824"/>
                  </a:lnTo>
                  <a:lnTo>
                    <a:pt x="20818" y="6774"/>
                  </a:lnTo>
                  <a:lnTo>
                    <a:pt x="21387" y="8690"/>
                  </a:lnTo>
                  <a:lnTo>
                    <a:pt x="21600" y="10782"/>
                  </a:lnTo>
                  <a:lnTo>
                    <a:pt x="21387" y="12910"/>
                  </a:lnTo>
                  <a:lnTo>
                    <a:pt x="20818" y="14826"/>
                  </a:lnTo>
                  <a:lnTo>
                    <a:pt x="19859" y="16776"/>
                  </a:lnTo>
                  <a:lnTo>
                    <a:pt x="18509" y="18514"/>
                  </a:lnTo>
                  <a:lnTo>
                    <a:pt x="16768" y="19827"/>
                  </a:lnTo>
                  <a:lnTo>
                    <a:pt x="15028" y="20820"/>
                  </a:lnTo>
                  <a:lnTo>
                    <a:pt x="12932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9841" y="6349"/>
                  </a:lnTo>
                  <a:lnTo>
                    <a:pt x="9059" y="6562"/>
                  </a:lnTo>
                  <a:lnTo>
                    <a:pt x="8278" y="6916"/>
                  </a:lnTo>
                  <a:lnTo>
                    <a:pt x="7532" y="7519"/>
                  </a:lnTo>
                  <a:lnTo>
                    <a:pt x="6963" y="8299"/>
                  </a:lnTo>
                  <a:lnTo>
                    <a:pt x="6572" y="9044"/>
                  </a:lnTo>
                  <a:lnTo>
                    <a:pt x="6359" y="9825"/>
                  </a:lnTo>
                  <a:lnTo>
                    <a:pt x="6181" y="10782"/>
                  </a:lnTo>
                  <a:lnTo>
                    <a:pt x="6359" y="11775"/>
                  </a:lnTo>
                  <a:lnTo>
                    <a:pt x="6572" y="12520"/>
                  </a:lnTo>
                  <a:lnTo>
                    <a:pt x="6963" y="13300"/>
                  </a:lnTo>
                  <a:lnTo>
                    <a:pt x="7532" y="14081"/>
                  </a:lnTo>
                  <a:lnTo>
                    <a:pt x="8278" y="14648"/>
                  </a:lnTo>
                  <a:lnTo>
                    <a:pt x="9059" y="15038"/>
                  </a:lnTo>
                  <a:lnTo>
                    <a:pt x="9841" y="15216"/>
                  </a:lnTo>
                  <a:lnTo>
                    <a:pt x="10800" y="15428"/>
                  </a:lnTo>
                  <a:lnTo>
                    <a:pt x="11759" y="15216"/>
                  </a:lnTo>
                  <a:lnTo>
                    <a:pt x="12541" y="15038"/>
                  </a:lnTo>
                  <a:lnTo>
                    <a:pt x="13322" y="14648"/>
                  </a:lnTo>
                  <a:lnTo>
                    <a:pt x="14068" y="14081"/>
                  </a:lnTo>
                  <a:lnTo>
                    <a:pt x="14637" y="13300"/>
                  </a:lnTo>
                  <a:lnTo>
                    <a:pt x="15028" y="12520"/>
                  </a:lnTo>
                  <a:lnTo>
                    <a:pt x="15419" y="11775"/>
                  </a:lnTo>
                  <a:lnTo>
                    <a:pt x="15419" y="9825"/>
                  </a:lnTo>
                  <a:lnTo>
                    <a:pt x="15028" y="9044"/>
                  </a:lnTo>
                  <a:lnTo>
                    <a:pt x="14637" y="8299"/>
                  </a:lnTo>
                  <a:lnTo>
                    <a:pt x="14068" y="7519"/>
                  </a:lnTo>
                  <a:lnTo>
                    <a:pt x="13322" y="6916"/>
                  </a:lnTo>
                  <a:lnTo>
                    <a:pt x="12541" y="6562"/>
                  </a:lnTo>
                  <a:lnTo>
                    <a:pt x="11759" y="6349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24" name="Shape 524"/>
            <p:cNvSpPr/>
            <p:nvPr/>
          </p:nvSpPr>
          <p:spPr>
            <a:xfrm>
              <a:off x="1899695" y="3350440"/>
              <a:ext cx="176645" cy="175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704" y="21385"/>
                  </a:lnTo>
                  <a:lnTo>
                    <a:pt x="6572" y="20812"/>
                  </a:lnTo>
                  <a:lnTo>
                    <a:pt x="4832" y="19845"/>
                  </a:lnTo>
                  <a:lnTo>
                    <a:pt x="3091" y="18484"/>
                  </a:lnTo>
                  <a:lnTo>
                    <a:pt x="1918" y="16907"/>
                  </a:lnTo>
                  <a:lnTo>
                    <a:pt x="781" y="14973"/>
                  </a:lnTo>
                  <a:lnTo>
                    <a:pt x="213" y="13039"/>
                  </a:lnTo>
                  <a:lnTo>
                    <a:pt x="0" y="10710"/>
                  </a:lnTo>
                  <a:lnTo>
                    <a:pt x="213" y="8561"/>
                  </a:lnTo>
                  <a:lnTo>
                    <a:pt x="781" y="6627"/>
                  </a:lnTo>
                  <a:lnTo>
                    <a:pt x="1918" y="4657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72" y="752"/>
                  </a:lnTo>
                  <a:lnTo>
                    <a:pt x="8704" y="179"/>
                  </a:lnTo>
                  <a:lnTo>
                    <a:pt x="10800" y="0"/>
                  </a:lnTo>
                  <a:lnTo>
                    <a:pt x="12932" y="179"/>
                  </a:lnTo>
                  <a:lnTo>
                    <a:pt x="15063" y="752"/>
                  </a:lnTo>
                  <a:lnTo>
                    <a:pt x="16768" y="1755"/>
                  </a:lnTo>
                  <a:lnTo>
                    <a:pt x="18332" y="3116"/>
                  </a:lnTo>
                  <a:lnTo>
                    <a:pt x="19682" y="4657"/>
                  </a:lnTo>
                  <a:lnTo>
                    <a:pt x="20641" y="6627"/>
                  </a:lnTo>
                  <a:lnTo>
                    <a:pt x="21422" y="8561"/>
                  </a:lnTo>
                  <a:lnTo>
                    <a:pt x="21600" y="10710"/>
                  </a:lnTo>
                  <a:lnTo>
                    <a:pt x="21422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332" y="18484"/>
                  </a:lnTo>
                  <a:lnTo>
                    <a:pt x="16768" y="19845"/>
                  </a:lnTo>
                  <a:lnTo>
                    <a:pt x="15063" y="20812"/>
                  </a:lnTo>
                  <a:lnTo>
                    <a:pt x="12932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412"/>
                  </a:lnTo>
                  <a:lnTo>
                    <a:pt x="8278" y="6985"/>
                  </a:lnTo>
                  <a:lnTo>
                    <a:pt x="7532" y="7594"/>
                  </a:lnTo>
                  <a:lnTo>
                    <a:pt x="6928" y="8167"/>
                  </a:lnTo>
                  <a:lnTo>
                    <a:pt x="6572" y="8955"/>
                  </a:lnTo>
                  <a:lnTo>
                    <a:pt x="6181" y="9922"/>
                  </a:lnTo>
                  <a:lnTo>
                    <a:pt x="6181" y="11678"/>
                  </a:lnTo>
                  <a:lnTo>
                    <a:pt x="6572" y="12645"/>
                  </a:lnTo>
                  <a:lnTo>
                    <a:pt x="6928" y="13397"/>
                  </a:lnTo>
                  <a:lnTo>
                    <a:pt x="7532" y="14006"/>
                  </a:lnTo>
                  <a:lnTo>
                    <a:pt x="8278" y="14579"/>
                  </a:lnTo>
                  <a:lnTo>
                    <a:pt x="9059" y="14973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4973"/>
                  </a:lnTo>
                  <a:lnTo>
                    <a:pt x="13287" y="14579"/>
                  </a:lnTo>
                  <a:lnTo>
                    <a:pt x="14104" y="14006"/>
                  </a:lnTo>
                  <a:lnTo>
                    <a:pt x="14672" y="13397"/>
                  </a:lnTo>
                  <a:lnTo>
                    <a:pt x="15063" y="12645"/>
                  </a:lnTo>
                  <a:lnTo>
                    <a:pt x="15241" y="11678"/>
                  </a:lnTo>
                  <a:lnTo>
                    <a:pt x="15419" y="10710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672" y="8167"/>
                  </a:lnTo>
                  <a:lnTo>
                    <a:pt x="14104" y="7594"/>
                  </a:lnTo>
                  <a:lnTo>
                    <a:pt x="13287" y="6985"/>
                  </a:lnTo>
                  <a:lnTo>
                    <a:pt x="12541" y="6412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25" name="Shape 525"/>
            <p:cNvSpPr/>
            <p:nvPr/>
          </p:nvSpPr>
          <p:spPr>
            <a:xfrm>
              <a:off x="1899695" y="3739065"/>
              <a:ext cx="176645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704" y="21421"/>
                  </a:lnTo>
                  <a:lnTo>
                    <a:pt x="6572" y="20812"/>
                  </a:lnTo>
                  <a:lnTo>
                    <a:pt x="4832" y="19845"/>
                  </a:lnTo>
                  <a:lnTo>
                    <a:pt x="3091" y="18484"/>
                  </a:lnTo>
                  <a:lnTo>
                    <a:pt x="1741" y="16728"/>
                  </a:lnTo>
                  <a:lnTo>
                    <a:pt x="781" y="15009"/>
                  </a:lnTo>
                  <a:lnTo>
                    <a:pt x="213" y="12860"/>
                  </a:lnTo>
                  <a:lnTo>
                    <a:pt x="0" y="10710"/>
                  </a:lnTo>
                  <a:lnTo>
                    <a:pt x="213" y="8561"/>
                  </a:lnTo>
                  <a:lnTo>
                    <a:pt x="781" y="6627"/>
                  </a:lnTo>
                  <a:lnTo>
                    <a:pt x="1741" y="4692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72" y="788"/>
                  </a:lnTo>
                  <a:lnTo>
                    <a:pt x="8704" y="215"/>
                  </a:lnTo>
                  <a:lnTo>
                    <a:pt x="10800" y="0"/>
                  </a:lnTo>
                  <a:lnTo>
                    <a:pt x="12932" y="215"/>
                  </a:lnTo>
                  <a:lnTo>
                    <a:pt x="14850" y="788"/>
                  </a:lnTo>
                  <a:lnTo>
                    <a:pt x="16768" y="1755"/>
                  </a:lnTo>
                  <a:lnTo>
                    <a:pt x="18332" y="3116"/>
                  </a:lnTo>
                  <a:lnTo>
                    <a:pt x="19682" y="4871"/>
                  </a:lnTo>
                  <a:lnTo>
                    <a:pt x="20818" y="6627"/>
                  </a:lnTo>
                  <a:lnTo>
                    <a:pt x="21422" y="8740"/>
                  </a:lnTo>
                  <a:lnTo>
                    <a:pt x="21600" y="10710"/>
                  </a:lnTo>
                  <a:lnTo>
                    <a:pt x="21422" y="12860"/>
                  </a:lnTo>
                  <a:lnTo>
                    <a:pt x="20818" y="14794"/>
                  </a:lnTo>
                  <a:lnTo>
                    <a:pt x="19859" y="16728"/>
                  </a:lnTo>
                  <a:lnTo>
                    <a:pt x="18332" y="18484"/>
                  </a:lnTo>
                  <a:lnTo>
                    <a:pt x="16768" y="19845"/>
                  </a:lnTo>
                  <a:lnTo>
                    <a:pt x="14850" y="20812"/>
                  </a:lnTo>
                  <a:lnTo>
                    <a:pt x="12932" y="21421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412"/>
                  </a:lnTo>
                  <a:lnTo>
                    <a:pt x="8278" y="7021"/>
                  </a:lnTo>
                  <a:lnTo>
                    <a:pt x="7532" y="7594"/>
                  </a:lnTo>
                  <a:lnTo>
                    <a:pt x="6928" y="8167"/>
                  </a:lnTo>
                  <a:lnTo>
                    <a:pt x="6572" y="8955"/>
                  </a:lnTo>
                  <a:lnTo>
                    <a:pt x="6181" y="9922"/>
                  </a:lnTo>
                  <a:lnTo>
                    <a:pt x="6181" y="11678"/>
                  </a:lnTo>
                  <a:lnTo>
                    <a:pt x="6572" y="12645"/>
                  </a:lnTo>
                  <a:lnTo>
                    <a:pt x="6928" y="13433"/>
                  </a:lnTo>
                  <a:lnTo>
                    <a:pt x="7532" y="14042"/>
                  </a:lnTo>
                  <a:lnTo>
                    <a:pt x="8278" y="14615"/>
                  </a:lnTo>
                  <a:lnTo>
                    <a:pt x="9059" y="15009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5009"/>
                  </a:lnTo>
                  <a:lnTo>
                    <a:pt x="13287" y="14615"/>
                  </a:lnTo>
                  <a:lnTo>
                    <a:pt x="14104" y="14042"/>
                  </a:lnTo>
                  <a:lnTo>
                    <a:pt x="14672" y="13433"/>
                  </a:lnTo>
                  <a:lnTo>
                    <a:pt x="15063" y="12466"/>
                  </a:lnTo>
                  <a:lnTo>
                    <a:pt x="15241" y="11678"/>
                  </a:lnTo>
                  <a:lnTo>
                    <a:pt x="15419" y="10710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672" y="8167"/>
                  </a:lnTo>
                  <a:lnTo>
                    <a:pt x="14104" y="7594"/>
                  </a:lnTo>
                  <a:lnTo>
                    <a:pt x="13287" y="7021"/>
                  </a:lnTo>
                  <a:lnTo>
                    <a:pt x="12541" y="6412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26" name="Shape 526"/>
            <p:cNvSpPr/>
            <p:nvPr/>
          </p:nvSpPr>
          <p:spPr>
            <a:xfrm>
              <a:off x="1899695" y="3826861"/>
              <a:ext cx="49988" cy="1191350"/>
            </a:xfrm>
            <a:prstGeom prst="rect">
              <a:avLst/>
            </a:pr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27" name="Shape 527"/>
            <p:cNvSpPr/>
            <p:nvPr/>
          </p:nvSpPr>
          <p:spPr>
            <a:xfrm>
              <a:off x="2152815" y="2902423"/>
              <a:ext cx="49988" cy="270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5153"/>
                  </a:lnTo>
                  <a:lnTo>
                    <a:pt x="4717" y="15688"/>
                  </a:lnTo>
                  <a:lnTo>
                    <a:pt x="8814" y="16316"/>
                  </a:lnTo>
                  <a:lnTo>
                    <a:pt x="12786" y="16945"/>
                  </a:lnTo>
                  <a:lnTo>
                    <a:pt x="15517" y="17690"/>
                  </a:lnTo>
                  <a:lnTo>
                    <a:pt x="18248" y="18597"/>
                  </a:lnTo>
                  <a:lnTo>
                    <a:pt x="20234" y="19598"/>
                  </a:lnTo>
                  <a:lnTo>
                    <a:pt x="21600" y="20483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28" name="Shape 528"/>
            <p:cNvSpPr/>
            <p:nvPr/>
          </p:nvSpPr>
          <p:spPr>
            <a:xfrm>
              <a:off x="2152815" y="3093508"/>
              <a:ext cx="49988" cy="159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717" y="20697"/>
                  </a:lnTo>
                  <a:lnTo>
                    <a:pt x="8814" y="19872"/>
                  </a:lnTo>
                  <a:lnTo>
                    <a:pt x="12786" y="18576"/>
                  </a:lnTo>
                  <a:lnTo>
                    <a:pt x="15517" y="17319"/>
                  </a:lnTo>
                  <a:lnTo>
                    <a:pt x="18248" y="15788"/>
                  </a:lnTo>
                  <a:lnTo>
                    <a:pt x="20234" y="14334"/>
                  </a:lnTo>
                  <a:lnTo>
                    <a:pt x="21600" y="12607"/>
                  </a:lnTo>
                  <a:lnTo>
                    <a:pt x="21600" y="8993"/>
                  </a:lnTo>
                  <a:lnTo>
                    <a:pt x="20234" y="7501"/>
                  </a:lnTo>
                  <a:lnTo>
                    <a:pt x="18248" y="5812"/>
                  </a:lnTo>
                  <a:lnTo>
                    <a:pt x="15517" y="4281"/>
                  </a:lnTo>
                  <a:lnTo>
                    <a:pt x="12786" y="3024"/>
                  </a:lnTo>
                  <a:lnTo>
                    <a:pt x="8814" y="1964"/>
                  </a:lnTo>
                  <a:lnTo>
                    <a:pt x="4717" y="903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29" name="Shape 529"/>
            <p:cNvSpPr/>
            <p:nvPr/>
          </p:nvSpPr>
          <p:spPr>
            <a:xfrm>
              <a:off x="2077912" y="4373002"/>
              <a:ext cx="73416" cy="17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12" y="6207"/>
                  </a:moveTo>
                  <a:lnTo>
                    <a:pt x="12875" y="6384"/>
                  </a:lnTo>
                  <a:lnTo>
                    <a:pt x="15162" y="6562"/>
                  </a:lnTo>
                  <a:lnTo>
                    <a:pt x="16518" y="6952"/>
                  </a:lnTo>
                  <a:lnTo>
                    <a:pt x="18381" y="7555"/>
                  </a:lnTo>
                  <a:lnTo>
                    <a:pt x="19736" y="8122"/>
                  </a:lnTo>
                  <a:lnTo>
                    <a:pt x="20753" y="8867"/>
                  </a:lnTo>
                  <a:lnTo>
                    <a:pt x="21600" y="9683"/>
                  </a:lnTo>
                  <a:lnTo>
                    <a:pt x="21600" y="10640"/>
                  </a:lnTo>
                  <a:lnTo>
                    <a:pt x="21600" y="1170"/>
                  </a:lnTo>
                  <a:lnTo>
                    <a:pt x="19313" y="603"/>
                  </a:lnTo>
                  <a:lnTo>
                    <a:pt x="16518" y="390"/>
                  </a:lnTo>
                  <a:lnTo>
                    <a:pt x="13807" y="213"/>
                  </a:lnTo>
                  <a:lnTo>
                    <a:pt x="11012" y="0"/>
                  </a:lnTo>
                  <a:lnTo>
                    <a:pt x="7878" y="213"/>
                  </a:lnTo>
                  <a:lnTo>
                    <a:pt x="5082" y="390"/>
                  </a:lnTo>
                  <a:lnTo>
                    <a:pt x="2287" y="603"/>
                  </a:lnTo>
                  <a:lnTo>
                    <a:pt x="0" y="1170"/>
                  </a:lnTo>
                  <a:lnTo>
                    <a:pt x="0" y="20465"/>
                  </a:lnTo>
                  <a:lnTo>
                    <a:pt x="2287" y="21032"/>
                  </a:lnTo>
                  <a:lnTo>
                    <a:pt x="5082" y="21210"/>
                  </a:lnTo>
                  <a:lnTo>
                    <a:pt x="7878" y="21600"/>
                  </a:lnTo>
                  <a:lnTo>
                    <a:pt x="13807" y="21600"/>
                  </a:lnTo>
                  <a:lnTo>
                    <a:pt x="16518" y="21210"/>
                  </a:lnTo>
                  <a:lnTo>
                    <a:pt x="19313" y="21032"/>
                  </a:lnTo>
                  <a:lnTo>
                    <a:pt x="21600" y="20465"/>
                  </a:lnTo>
                  <a:lnTo>
                    <a:pt x="21600" y="11953"/>
                  </a:lnTo>
                  <a:lnTo>
                    <a:pt x="20753" y="12733"/>
                  </a:lnTo>
                  <a:lnTo>
                    <a:pt x="19736" y="13513"/>
                  </a:lnTo>
                  <a:lnTo>
                    <a:pt x="18381" y="14116"/>
                  </a:lnTo>
                  <a:lnTo>
                    <a:pt x="16518" y="14684"/>
                  </a:lnTo>
                  <a:lnTo>
                    <a:pt x="15162" y="15074"/>
                  </a:lnTo>
                  <a:lnTo>
                    <a:pt x="12875" y="15251"/>
                  </a:lnTo>
                  <a:lnTo>
                    <a:pt x="11012" y="15428"/>
                  </a:lnTo>
                  <a:lnTo>
                    <a:pt x="8725" y="15251"/>
                  </a:lnTo>
                  <a:lnTo>
                    <a:pt x="6438" y="15074"/>
                  </a:lnTo>
                  <a:lnTo>
                    <a:pt x="4574" y="14684"/>
                  </a:lnTo>
                  <a:lnTo>
                    <a:pt x="3219" y="14116"/>
                  </a:lnTo>
                  <a:lnTo>
                    <a:pt x="1863" y="13300"/>
                  </a:lnTo>
                  <a:lnTo>
                    <a:pt x="932" y="12556"/>
                  </a:lnTo>
                  <a:lnTo>
                    <a:pt x="0" y="11775"/>
                  </a:lnTo>
                  <a:lnTo>
                    <a:pt x="0" y="9825"/>
                  </a:lnTo>
                  <a:lnTo>
                    <a:pt x="932" y="9080"/>
                  </a:lnTo>
                  <a:lnTo>
                    <a:pt x="1863" y="8299"/>
                  </a:lnTo>
                  <a:lnTo>
                    <a:pt x="3219" y="7555"/>
                  </a:lnTo>
                  <a:lnTo>
                    <a:pt x="4574" y="6952"/>
                  </a:lnTo>
                  <a:lnTo>
                    <a:pt x="6438" y="6562"/>
                  </a:lnTo>
                  <a:lnTo>
                    <a:pt x="8725" y="6384"/>
                  </a:lnTo>
                  <a:lnTo>
                    <a:pt x="11012" y="6207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30" name="Shape 530"/>
            <p:cNvSpPr/>
            <p:nvPr/>
          </p:nvSpPr>
          <p:spPr>
            <a:xfrm>
              <a:off x="2077912" y="3085761"/>
              <a:ext cx="73416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12" y="0"/>
                  </a:moveTo>
                  <a:lnTo>
                    <a:pt x="7878" y="0"/>
                  </a:lnTo>
                  <a:lnTo>
                    <a:pt x="5082" y="426"/>
                  </a:lnTo>
                  <a:lnTo>
                    <a:pt x="2287" y="1208"/>
                  </a:lnTo>
                  <a:lnTo>
                    <a:pt x="0" y="1918"/>
                  </a:lnTo>
                  <a:lnTo>
                    <a:pt x="0" y="19682"/>
                  </a:lnTo>
                  <a:lnTo>
                    <a:pt x="932" y="17763"/>
                  </a:lnTo>
                  <a:lnTo>
                    <a:pt x="1863" y="16271"/>
                  </a:lnTo>
                  <a:lnTo>
                    <a:pt x="3219" y="15063"/>
                  </a:lnTo>
                  <a:lnTo>
                    <a:pt x="4574" y="13926"/>
                  </a:lnTo>
                  <a:lnTo>
                    <a:pt x="6438" y="13145"/>
                  </a:lnTo>
                  <a:lnTo>
                    <a:pt x="8725" y="12434"/>
                  </a:lnTo>
                  <a:lnTo>
                    <a:pt x="12875" y="12434"/>
                  </a:lnTo>
                  <a:lnTo>
                    <a:pt x="15162" y="13145"/>
                  </a:lnTo>
                  <a:lnTo>
                    <a:pt x="17026" y="13926"/>
                  </a:lnTo>
                  <a:lnTo>
                    <a:pt x="18381" y="15063"/>
                  </a:lnTo>
                  <a:lnTo>
                    <a:pt x="19736" y="16271"/>
                  </a:lnTo>
                  <a:lnTo>
                    <a:pt x="21176" y="17763"/>
                  </a:lnTo>
                  <a:lnTo>
                    <a:pt x="21600" y="19682"/>
                  </a:lnTo>
                  <a:lnTo>
                    <a:pt x="21600" y="21600"/>
                  </a:lnTo>
                  <a:lnTo>
                    <a:pt x="21600" y="1918"/>
                  </a:lnTo>
                  <a:lnTo>
                    <a:pt x="19313" y="1208"/>
                  </a:lnTo>
                  <a:lnTo>
                    <a:pt x="16518" y="426"/>
                  </a:lnTo>
                  <a:lnTo>
                    <a:pt x="13807" y="0"/>
                  </a:lnTo>
                  <a:lnTo>
                    <a:pt x="11012" y="0"/>
                  </a:lnTo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31" name="Shape 531"/>
            <p:cNvSpPr/>
            <p:nvPr/>
          </p:nvSpPr>
          <p:spPr>
            <a:xfrm>
              <a:off x="2077912" y="3173557"/>
              <a:ext cx="73416" cy="8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12" y="9277"/>
                  </a:moveTo>
                  <a:lnTo>
                    <a:pt x="8725" y="8852"/>
                  </a:lnTo>
                  <a:lnTo>
                    <a:pt x="6438" y="8569"/>
                  </a:lnTo>
                  <a:lnTo>
                    <a:pt x="4574" y="7365"/>
                  </a:lnTo>
                  <a:lnTo>
                    <a:pt x="3219" y="6586"/>
                  </a:lnTo>
                  <a:lnTo>
                    <a:pt x="1863" y="5028"/>
                  </a:lnTo>
                  <a:lnTo>
                    <a:pt x="932" y="3541"/>
                  </a:lnTo>
                  <a:lnTo>
                    <a:pt x="0" y="1629"/>
                  </a:lnTo>
                  <a:lnTo>
                    <a:pt x="0" y="0"/>
                  </a:lnTo>
                  <a:lnTo>
                    <a:pt x="0" y="19334"/>
                  </a:lnTo>
                  <a:lnTo>
                    <a:pt x="2287" y="20042"/>
                  </a:lnTo>
                  <a:lnTo>
                    <a:pt x="5082" y="20821"/>
                  </a:lnTo>
                  <a:lnTo>
                    <a:pt x="7878" y="21246"/>
                  </a:lnTo>
                  <a:lnTo>
                    <a:pt x="11012" y="21600"/>
                  </a:lnTo>
                  <a:lnTo>
                    <a:pt x="13807" y="21246"/>
                  </a:lnTo>
                  <a:lnTo>
                    <a:pt x="16518" y="20821"/>
                  </a:lnTo>
                  <a:lnTo>
                    <a:pt x="19313" y="20042"/>
                  </a:lnTo>
                  <a:lnTo>
                    <a:pt x="21600" y="19334"/>
                  </a:lnTo>
                  <a:lnTo>
                    <a:pt x="21600" y="1629"/>
                  </a:lnTo>
                  <a:lnTo>
                    <a:pt x="21176" y="3541"/>
                  </a:lnTo>
                  <a:lnTo>
                    <a:pt x="19736" y="5028"/>
                  </a:lnTo>
                  <a:lnTo>
                    <a:pt x="18381" y="6586"/>
                  </a:lnTo>
                  <a:lnTo>
                    <a:pt x="17026" y="7365"/>
                  </a:lnTo>
                  <a:lnTo>
                    <a:pt x="15162" y="8569"/>
                  </a:lnTo>
                  <a:lnTo>
                    <a:pt x="12875" y="8852"/>
                  </a:lnTo>
                  <a:lnTo>
                    <a:pt x="11012" y="9277"/>
                  </a:lnTo>
                </a:path>
              </a:pathLst>
            </a:cu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32" name="Shape 532"/>
            <p:cNvSpPr/>
            <p:nvPr/>
          </p:nvSpPr>
          <p:spPr>
            <a:xfrm>
              <a:off x="2027547" y="3173557"/>
              <a:ext cx="49988" cy="1847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5989"/>
                  </a:lnTo>
                  <a:lnTo>
                    <a:pt x="16883" y="15931"/>
                  </a:lnTo>
                  <a:lnTo>
                    <a:pt x="12786" y="15838"/>
                  </a:lnTo>
                  <a:lnTo>
                    <a:pt x="8814" y="15725"/>
                  </a:lnTo>
                  <a:lnTo>
                    <a:pt x="6083" y="15616"/>
                  </a:lnTo>
                  <a:lnTo>
                    <a:pt x="3476" y="15486"/>
                  </a:lnTo>
                  <a:lnTo>
                    <a:pt x="1365" y="15356"/>
                  </a:lnTo>
                  <a:lnTo>
                    <a:pt x="0" y="15205"/>
                  </a:lnTo>
                  <a:lnTo>
                    <a:pt x="0" y="14908"/>
                  </a:lnTo>
                  <a:lnTo>
                    <a:pt x="1365" y="14760"/>
                  </a:lnTo>
                  <a:lnTo>
                    <a:pt x="3476" y="14630"/>
                  </a:lnTo>
                  <a:lnTo>
                    <a:pt x="6083" y="14500"/>
                  </a:lnTo>
                  <a:lnTo>
                    <a:pt x="8814" y="14387"/>
                  </a:lnTo>
                  <a:lnTo>
                    <a:pt x="12786" y="14278"/>
                  </a:lnTo>
                  <a:lnTo>
                    <a:pt x="16883" y="14186"/>
                  </a:lnTo>
                  <a:lnTo>
                    <a:pt x="21600" y="14127"/>
                  </a:lnTo>
                  <a:lnTo>
                    <a:pt x="21600" y="934"/>
                  </a:lnTo>
                  <a:lnTo>
                    <a:pt x="16883" y="855"/>
                  </a:lnTo>
                  <a:lnTo>
                    <a:pt x="12786" y="783"/>
                  </a:lnTo>
                  <a:lnTo>
                    <a:pt x="8814" y="671"/>
                  </a:lnTo>
                  <a:lnTo>
                    <a:pt x="6083" y="561"/>
                  </a:lnTo>
                  <a:lnTo>
                    <a:pt x="3476" y="428"/>
                  </a:lnTo>
                  <a:lnTo>
                    <a:pt x="1365" y="301"/>
                  </a:lnTo>
                  <a:lnTo>
                    <a:pt x="0" y="151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33" name="Shape 533"/>
            <p:cNvSpPr/>
            <p:nvPr/>
          </p:nvSpPr>
          <p:spPr>
            <a:xfrm>
              <a:off x="2027547" y="3093508"/>
              <a:ext cx="49988" cy="159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883" y="903"/>
                  </a:lnTo>
                  <a:lnTo>
                    <a:pt x="12786" y="1964"/>
                  </a:lnTo>
                  <a:lnTo>
                    <a:pt x="8814" y="3024"/>
                  </a:lnTo>
                  <a:lnTo>
                    <a:pt x="6083" y="4281"/>
                  </a:lnTo>
                  <a:lnTo>
                    <a:pt x="3476" y="5812"/>
                  </a:lnTo>
                  <a:lnTo>
                    <a:pt x="1365" y="7501"/>
                  </a:lnTo>
                  <a:lnTo>
                    <a:pt x="0" y="8993"/>
                  </a:lnTo>
                  <a:lnTo>
                    <a:pt x="0" y="12607"/>
                  </a:lnTo>
                  <a:lnTo>
                    <a:pt x="1365" y="14334"/>
                  </a:lnTo>
                  <a:lnTo>
                    <a:pt x="3476" y="15788"/>
                  </a:lnTo>
                  <a:lnTo>
                    <a:pt x="6083" y="17319"/>
                  </a:lnTo>
                  <a:lnTo>
                    <a:pt x="8814" y="18576"/>
                  </a:lnTo>
                  <a:lnTo>
                    <a:pt x="12786" y="19872"/>
                  </a:lnTo>
                  <a:lnTo>
                    <a:pt x="16883" y="20697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34" name="Shape 534"/>
            <p:cNvSpPr/>
            <p:nvPr/>
          </p:nvSpPr>
          <p:spPr>
            <a:xfrm>
              <a:off x="2027547" y="4383331"/>
              <a:ext cx="49988" cy="158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0" y="12507"/>
                  </a:lnTo>
                  <a:lnTo>
                    <a:pt x="1365" y="14254"/>
                  </a:lnTo>
                  <a:lnTo>
                    <a:pt x="3476" y="15763"/>
                  </a:lnTo>
                  <a:lnTo>
                    <a:pt x="6083" y="17272"/>
                  </a:lnTo>
                  <a:lnTo>
                    <a:pt x="8814" y="18543"/>
                  </a:lnTo>
                  <a:lnTo>
                    <a:pt x="12786" y="19853"/>
                  </a:lnTo>
                  <a:lnTo>
                    <a:pt x="16883" y="20925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83" y="675"/>
                  </a:lnTo>
                  <a:lnTo>
                    <a:pt x="12786" y="1747"/>
                  </a:lnTo>
                  <a:lnTo>
                    <a:pt x="8814" y="3017"/>
                  </a:lnTo>
                  <a:lnTo>
                    <a:pt x="6083" y="4328"/>
                  </a:lnTo>
                  <a:lnTo>
                    <a:pt x="3476" y="5837"/>
                  </a:lnTo>
                  <a:lnTo>
                    <a:pt x="1365" y="7345"/>
                  </a:lnTo>
                  <a:lnTo>
                    <a:pt x="0" y="9053"/>
                  </a:lnTo>
                  <a:lnTo>
                    <a:pt x="0" y="10800"/>
                  </a:lnTo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35" name="Shape 535"/>
            <p:cNvSpPr/>
            <p:nvPr/>
          </p:nvSpPr>
          <p:spPr>
            <a:xfrm>
              <a:off x="2660348" y="4335559"/>
              <a:ext cx="49988" cy="682634"/>
            </a:xfrm>
            <a:prstGeom prst="rect">
              <a:avLst/>
            </a:prstGeom>
            <a:solidFill>
              <a:srgbClr val="65CB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36" name="Shape 536"/>
            <p:cNvSpPr/>
            <p:nvPr/>
          </p:nvSpPr>
          <p:spPr>
            <a:xfrm>
              <a:off x="2786908" y="1283367"/>
              <a:ext cx="176646" cy="175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491" y="21385"/>
                  </a:lnTo>
                  <a:lnTo>
                    <a:pt x="6572" y="20812"/>
                  </a:lnTo>
                  <a:lnTo>
                    <a:pt x="4832" y="19845"/>
                  </a:lnTo>
                  <a:lnTo>
                    <a:pt x="3091" y="18484"/>
                  </a:lnTo>
                  <a:lnTo>
                    <a:pt x="1741" y="16907"/>
                  </a:lnTo>
                  <a:lnTo>
                    <a:pt x="781" y="14973"/>
                  </a:lnTo>
                  <a:lnTo>
                    <a:pt x="213" y="13039"/>
                  </a:lnTo>
                  <a:lnTo>
                    <a:pt x="0" y="10890"/>
                  </a:lnTo>
                  <a:lnTo>
                    <a:pt x="213" y="8561"/>
                  </a:lnTo>
                  <a:lnTo>
                    <a:pt x="781" y="6627"/>
                  </a:lnTo>
                  <a:lnTo>
                    <a:pt x="1741" y="4657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72" y="788"/>
                  </a:lnTo>
                  <a:lnTo>
                    <a:pt x="8491" y="179"/>
                  </a:lnTo>
                  <a:lnTo>
                    <a:pt x="10800" y="0"/>
                  </a:lnTo>
                  <a:lnTo>
                    <a:pt x="12932" y="179"/>
                  </a:lnTo>
                  <a:lnTo>
                    <a:pt x="14850" y="788"/>
                  </a:lnTo>
                  <a:lnTo>
                    <a:pt x="16804" y="1755"/>
                  </a:lnTo>
                  <a:lnTo>
                    <a:pt x="18332" y="3116"/>
                  </a:lnTo>
                  <a:lnTo>
                    <a:pt x="19682" y="4657"/>
                  </a:lnTo>
                  <a:lnTo>
                    <a:pt x="20641" y="6627"/>
                  </a:lnTo>
                  <a:lnTo>
                    <a:pt x="21209" y="8561"/>
                  </a:lnTo>
                  <a:lnTo>
                    <a:pt x="21600" y="10890"/>
                  </a:lnTo>
                  <a:lnTo>
                    <a:pt x="21209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332" y="18484"/>
                  </a:lnTo>
                  <a:lnTo>
                    <a:pt x="16804" y="19845"/>
                  </a:lnTo>
                  <a:lnTo>
                    <a:pt x="14850" y="20812"/>
                  </a:lnTo>
                  <a:lnTo>
                    <a:pt x="12932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8882" y="6627"/>
                  </a:lnTo>
                  <a:lnTo>
                    <a:pt x="8136" y="6985"/>
                  </a:lnTo>
                  <a:lnTo>
                    <a:pt x="7532" y="7594"/>
                  </a:lnTo>
                  <a:lnTo>
                    <a:pt x="6963" y="8167"/>
                  </a:lnTo>
                  <a:lnTo>
                    <a:pt x="6572" y="8919"/>
                  </a:lnTo>
                  <a:lnTo>
                    <a:pt x="6181" y="9922"/>
                  </a:lnTo>
                  <a:lnTo>
                    <a:pt x="6181" y="11678"/>
                  </a:lnTo>
                  <a:lnTo>
                    <a:pt x="6572" y="12645"/>
                  </a:lnTo>
                  <a:lnTo>
                    <a:pt x="6963" y="13397"/>
                  </a:lnTo>
                  <a:lnTo>
                    <a:pt x="7532" y="14006"/>
                  </a:lnTo>
                  <a:lnTo>
                    <a:pt x="8136" y="14579"/>
                  </a:lnTo>
                  <a:lnTo>
                    <a:pt x="8882" y="15188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5188"/>
                  </a:lnTo>
                  <a:lnTo>
                    <a:pt x="13322" y="14579"/>
                  </a:lnTo>
                  <a:lnTo>
                    <a:pt x="14104" y="14006"/>
                  </a:lnTo>
                  <a:lnTo>
                    <a:pt x="14495" y="13397"/>
                  </a:lnTo>
                  <a:lnTo>
                    <a:pt x="15063" y="12645"/>
                  </a:lnTo>
                  <a:lnTo>
                    <a:pt x="15241" y="11678"/>
                  </a:lnTo>
                  <a:lnTo>
                    <a:pt x="15454" y="10890"/>
                  </a:lnTo>
                  <a:lnTo>
                    <a:pt x="15241" y="9922"/>
                  </a:lnTo>
                  <a:lnTo>
                    <a:pt x="15063" y="8919"/>
                  </a:lnTo>
                  <a:lnTo>
                    <a:pt x="14495" y="8167"/>
                  </a:lnTo>
                  <a:lnTo>
                    <a:pt x="14104" y="7594"/>
                  </a:lnTo>
                  <a:lnTo>
                    <a:pt x="13322" y="6985"/>
                  </a:lnTo>
                  <a:lnTo>
                    <a:pt x="12541" y="6627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37" name="Shape 537"/>
            <p:cNvSpPr/>
            <p:nvPr/>
          </p:nvSpPr>
          <p:spPr>
            <a:xfrm>
              <a:off x="3166589" y="941222"/>
              <a:ext cx="176645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422"/>
                  </a:lnTo>
                  <a:lnTo>
                    <a:pt x="6537" y="20854"/>
                  </a:lnTo>
                  <a:lnTo>
                    <a:pt x="4832" y="19682"/>
                  </a:lnTo>
                  <a:lnTo>
                    <a:pt x="3091" y="18545"/>
                  </a:lnTo>
                  <a:lnTo>
                    <a:pt x="1741" y="16768"/>
                  </a:lnTo>
                  <a:lnTo>
                    <a:pt x="781" y="15063"/>
                  </a:lnTo>
                  <a:lnTo>
                    <a:pt x="178" y="12932"/>
                  </a:lnTo>
                  <a:lnTo>
                    <a:pt x="0" y="10800"/>
                  </a:lnTo>
                  <a:lnTo>
                    <a:pt x="178" y="8668"/>
                  </a:lnTo>
                  <a:lnTo>
                    <a:pt x="781" y="6572"/>
                  </a:lnTo>
                  <a:lnTo>
                    <a:pt x="1741" y="4796"/>
                  </a:lnTo>
                  <a:lnTo>
                    <a:pt x="3091" y="3268"/>
                  </a:lnTo>
                  <a:lnTo>
                    <a:pt x="4832" y="1918"/>
                  </a:lnTo>
                  <a:lnTo>
                    <a:pt x="6537" y="959"/>
                  </a:lnTo>
                  <a:lnTo>
                    <a:pt x="8668" y="213"/>
                  </a:lnTo>
                  <a:lnTo>
                    <a:pt x="10800" y="0"/>
                  </a:lnTo>
                  <a:lnTo>
                    <a:pt x="12896" y="213"/>
                  </a:lnTo>
                  <a:lnTo>
                    <a:pt x="14850" y="959"/>
                  </a:lnTo>
                  <a:lnTo>
                    <a:pt x="16768" y="1918"/>
                  </a:lnTo>
                  <a:lnTo>
                    <a:pt x="18296" y="3268"/>
                  </a:lnTo>
                  <a:lnTo>
                    <a:pt x="19646" y="4796"/>
                  </a:lnTo>
                  <a:lnTo>
                    <a:pt x="20605" y="6572"/>
                  </a:lnTo>
                  <a:lnTo>
                    <a:pt x="21209" y="8668"/>
                  </a:lnTo>
                  <a:lnTo>
                    <a:pt x="21600" y="10800"/>
                  </a:lnTo>
                  <a:lnTo>
                    <a:pt x="21209" y="12932"/>
                  </a:lnTo>
                  <a:lnTo>
                    <a:pt x="20605" y="15063"/>
                  </a:lnTo>
                  <a:lnTo>
                    <a:pt x="19646" y="16768"/>
                  </a:lnTo>
                  <a:lnTo>
                    <a:pt x="18296" y="18545"/>
                  </a:lnTo>
                  <a:lnTo>
                    <a:pt x="16768" y="19682"/>
                  </a:lnTo>
                  <a:lnTo>
                    <a:pt x="14850" y="20854"/>
                  </a:lnTo>
                  <a:lnTo>
                    <a:pt x="12896" y="21422"/>
                  </a:lnTo>
                  <a:lnTo>
                    <a:pt x="10800" y="21600"/>
                  </a:lnTo>
                  <a:close/>
                  <a:moveTo>
                    <a:pt x="10800" y="6181"/>
                  </a:moveTo>
                  <a:lnTo>
                    <a:pt x="9805" y="6359"/>
                  </a:lnTo>
                  <a:lnTo>
                    <a:pt x="9059" y="6572"/>
                  </a:lnTo>
                  <a:lnTo>
                    <a:pt x="8100" y="6928"/>
                  </a:lnTo>
                  <a:lnTo>
                    <a:pt x="7496" y="7532"/>
                  </a:lnTo>
                  <a:lnTo>
                    <a:pt x="6928" y="8278"/>
                  </a:lnTo>
                  <a:lnTo>
                    <a:pt x="6537" y="9059"/>
                  </a:lnTo>
                  <a:lnTo>
                    <a:pt x="6181" y="9841"/>
                  </a:lnTo>
                  <a:lnTo>
                    <a:pt x="6181" y="11759"/>
                  </a:lnTo>
                  <a:lnTo>
                    <a:pt x="6537" y="12541"/>
                  </a:lnTo>
                  <a:lnTo>
                    <a:pt x="6928" y="13322"/>
                  </a:lnTo>
                  <a:lnTo>
                    <a:pt x="7496" y="14104"/>
                  </a:lnTo>
                  <a:lnTo>
                    <a:pt x="8100" y="14672"/>
                  </a:lnTo>
                  <a:lnTo>
                    <a:pt x="9059" y="15063"/>
                  </a:lnTo>
                  <a:lnTo>
                    <a:pt x="9805" y="15454"/>
                  </a:lnTo>
                  <a:lnTo>
                    <a:pt x="11759" y="15454"/>
                  </a:lnTo>
                  <a:lnTo>
                    <a:pt x="12541" y="15063"/>
                  </a:lnTo>
                  <a:lnTo>
                    <a:pt x="13287" y="14672"/>
                  </a:lnTo>
                  <a:lnTo>
                    <a:pt x="14068" y="14104"/>
                  </a:lnTo>
                  <a:lnTo>
                    <a:pt x="14637" y="13322"/>
                  </a:lnTo>
                  <a:lnTo>
                    <a:pt x="15028" y="12541"/>
                  </a:lnTo>
                  <a:lnTo>
                    <a:pt x="15205" y="11759"/>
                  </a:lnTo>
                  <a:lnTo>
                    <a:pt x="15419" y="10800"/>
                  </a:lnTo>
                  <a:lnTo>
                    <a:pt x="15205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532"/>
                  </a:lnTo>
                  <a:lnTo>
                    <a:pt x="13287" y="6928"/>
                  </a:lnTo>
                  <a:lnTo>
                    <a:pt x="12541" y="6572"/>
                  </a:lnTo>
                  <a:lnTo>
                    <a:pt x="11759" y="6359"/>
                  </a:lnTo>
                  <a:lnTo>
                    <a:pt x="10800" y="6181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38" name="Shape 538"/>
            <p:cNvSpPr/>
            <p:nvPr/>
          </p:nvSpPr>
          <p:spPr>
            <a:xfrm>
              <a:off x="2660348" y="3132241"/>
              <a:ext cx="176645" cy="17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387"/>
                  </a:lnTo>
                  <a:lnTo>
                    <a:pt x="6537" y="20820"/>
                  </a:lnTo>
                  <a:lnTo>
                    <a:pt x="4832" y="19862"/>
                  </a:lnTo>
                  <a:lnTo>
                    <a:pt x="3091" y="18514"/>
                  </a:lnTo>
                  <a:lnTo>
                    <a:pt x="1954" y="16776"/>
                  </a:lnTo>
                  <a:lnTo>
                    <a:pt x="781" y="15038"/>
                  </a:lnTo>
                  <a:lnTo>
                    <a:pt x="178" y="12910"/>
                  </a:lnTo>
                  <a:lnTo>
                    <a:pt x="0" y="10818"/>
                  </a:lnTo>
                  <a:lnTo>
                    <a:pt x="178" y="8690"/>
                  </a:lnTo>
                  <a:lnTo>
                    <a:pt x="781" y="6774"/>
                  </a:lnTo>
                  <a:lnTo>
                    <a:pt x="1954" y="4859"/>
                  </a:lnTo>
                  <a:lnTo>
                    <a:pt x="3091" y="3299"/>
                  </a:lnTo>
                  <a:lnTo>
                    <a:pt x="4832" y="1951"/>
                  </a:lnTo>
                  <a:lnTo>
                    <a:pt x="6537" y="993"/>
                  </a:lnTo>
                  <a:lnTo>
                    <a:pt x="8668" y="425"/>
                  </a:lnTo>
                  <a:lnTo>
                    <a:pt x="10800" y="0"/>
                  </a:lnTo>
                  <a:lnTo>
                    <a:pt x="12896" y="425"/>
                  </a:lnTo>
                  <a:lnTo>
                    <a:pt x="15028" y="993"/>
                  </a:lnTo>
                  <a:lnTo>
                    <a:pt x="16768" y="1951"/>
                  </a:lnTo>
                  <a:lnTo>
                    <a:pt x="18296" y="3299"/>
                  </a:lnTo>
                  <a:lnTo>
                    <a:pt x="19682" y="4859"/>
                  </a:lnTo>
                  <a:lnTo>
                    <a:pt x="20641" y="6774"/>
                  </a:lnTo>
                  <a:lnTo>
                    <a:pt x="21422" y="8690"/>
                  </a:lnTo>
                  <a:lnTo>
                    <a:pt x="21600" y="10818"/>
                  </a:lnTo>
                  <a:lnTo>
                    <a:pt x="21422" y="12910"/>
                  </a:lnTo>
                  <a:lnTo>
                    <a:pt x="20641" y="15038"/>
                  </a:lnTo>
                  <a:lnTo>
                    <a:pt x="19682" y="16776"/>
                  </a:lnTo>
                  <a:lnTo>
                    <a:pt x="18296" y="18514"/>
                  </a:lnTo>
                  <a:lnTo>
                    <a:pt x="16768" y="19862"/>
                  </a:lnTo>
                  <a:lnTo>
                    <a:pt x="15028" y="20820"/>
                  </a:lnTo>
                  <a:lnTo>
                    <a:pt x="12896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9841" y="6384"/>
                  </a:lnTo>
                  <a:lnTo>
                    <a:pt x="9059" y="6562"/>
                  </a:lnTo>
                  <a:lnTo>
                    <a:pt x="8313" y="6952"/>
                  </a:lnTo>
                  <a:lnTo>
                    <a:pt x="7496" y="7519"/>
                  </a:lnTo>
                  <a:lnTo>
                    <a:pt x="6928" y="8299"/>
                  </a:lnTo>
                  <a:lnTo>
                    <a:pt x="6537" y="9080"/>
                  </a:lnTo>
                  <a:lnTo>
                    <a:pt x="6359" y="9860"/>
                  </a:lnTo>
                  <a:lnTo>
                    <a:pt x="6181" y="10818"/>
                  </a:lnTo>
                  <a:lnTo>
                    <a:pt x="6359" y="11775"/>
                  </a:lnTo>
                  <a:lnTo>
                    <a:pt x="6537" y="12733"/>
                  </a:lnTo>
                  <a:lnTo>
                    <a:pt x="6928" y="13513"/>
                  </a:lnTo>
                  <a:lnTo>
                    <a:pt x="7496" y="14081"/>
                  </a:lnTo>
                  <a:lnTo>
                    <a:pt x="8313" y="14684"/>
                  </a:lnTo>
                  <a:lnTo>
                    <a:pt x="9059" y="15038"/>
                  </a:lnTo>
                  <a:lnTo>
                    <a:pt x="9841" y="15428"/>
                  </a:lnTo>
                  <a:lnTo>
                    <a:pt x="11759" y="15428"/>
                  </a:lnTo>
                  <a:lnTo>
                    <a:pt x="12541" y="15038"/>
                  </a:lnTo>
                  <a:lnTo>
                    <a:pt x="13322" y="14684"/>
                  </a:lnTo>
                  <a:lnTo>
                    <a:pt x="14068" y="14081"/>
                  </a:lnTo>
                  <a:lnTo>
                    <a:pt x="14672" y="13513"/>
                  </a:lnTo>
                  <a:lnTo>
                    <a:pt x="15028" y="12733"/>
                  </a:lnTo>
                  <a:lnTo>
                    <a:pt x="15241" y="11775"/>
                  </a:lnTo>
                  <a:lnTo>
                    <a:pt x="15419" y="10818"/>
                  </a:lnTo>
                  <a:lnTo>
                    <a:pt x="15241" y="9860"/>
                  </a:lnTo>
                  <a:lnTo>
                    <a:pt x="15028" y="9080"/>
                  </a:lnTo>
                  <a:lnTo>
                    <a:pt x="14672" y="8299"/>
                  </a:lnTo>
                  <a:lnTo>
                    <a:pt x="14068" y="7519"/>
                  </a:lnTo>
                  <a:lnTo>
                    <a:pt x="13322" y="6952"/>
                  </a:lnTo>
                  <a:lnTo>
                    <a:pt x="12541" y="6562"/>
                  </a:lnTo>
                  <a:lnTo>
                    <a:pt x="11759" y="6384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39" name="Shape 539"/>
            <p:cNvSpPr/>
            <p:nvPr/>
          </p:nvSpPr>
          <p:spPr>
            <a:xfrm>
              <a:off x="2912177" y="3801038"/>
              <a:ext cx="176645" cy="17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704" y="21387"/>
                  </a:lnTo>
                  <a:lnTo>
                    <a:pt x="6750" y="20820"/>
                  </a:lnTo>
                  <a:lnTo>
                    <a:pt x="4832" y="19827"/>
                  </a:lnTo>
                  <a:lnTo>
                    <a:pt x="3304" y="18479"/>
                  </a:lnTo>
                  <a:lnTo>
                    <a:pt x="1918" y="16776"/>
                  </a:lnTo>
                  <a:lnTo>
                    <a:pt x="959" y="15038"/>
                  </a:lnTo>
                  <a:lnTo>
                    <a:pt x="391" y="12910"/>
                  </a:lnTo>
                  <a:lnTo>
                    <a:pt x="0" y="10782"/>
                  </a:lnTo>
                  <a:lnTo>
                    <a:pt x="391" y="8654"/>
                  </a:lnTo>
                  <a:lnTo>
                    <a:pt x="959" y="6739"/>
                  </a:lnTo>
                  <a:lnTo>
                    <a:pt x="1918" y="4824"/>
                  </a:lnTo>
                  <a:lnTo>
                    <a:pt x="3304" y="3263"/>
                  </a:lnTo>
                  <a:lnTo>
                    <a:pt x="4832" y="1951"/>
                  </a:lnTo>
                  <a:lnTo>
                    <a:pt x="6750" y="958"/>
                  </a:lnTo>
                  <a:lnTo>
                    <a:pt x="8704" y="177"/>
                  </a:lnTo>
                  <a:lnTo>
                    <a:pt x="10800" y="0"/>
                  </a:lnTo>
                  <a:lnTo>
                    <a:pt x="13109" y="390"/>
                  </a:lnTo>
                  <a:lnTo>
                    <a:pt x="15063" y="958"/>
                  </a:lnTo>
                  <a:lnTo>
                    <a:pt x="16768" y="1951"/>
                  </a:lnTo>
                  <a:lnTo>
                    <a:pt x="18509" y="3263"/>
                  </a:lnTo>
                  <a:lnTo>
                    <a:pt x="19895" y="4824"/>
                  </a:lnTo>
                  <a:lnTo>
                    <a:pt x="20854" y="6739"/>
                  </a:lnTo>
                  <a:lnTo>
                    <a:pt x="21422" y="8654"/>
                  </a:lnTo>
                  <a:lnTo>
                    <a:pt x="21600" y="10782"/>
                  </a:lnTo>
                  <a:lnTo>
                    <a:pt x="21422" y="12910"/>
                  </a:lnTo>
                  <a:lnTo>
                    <a:pt x="20854" y="15038"/>
                  </a:lnTo>
                  <a:lnTo>
                    <a:pt x="19895" y="16776"/>
                  </a:lnTo>
                  <a:lnTo>
                    <a:pt x="18509" y="18479"/>
                  </a:lnTo>
                  <a:lnTo>
                    <a:pt x="16768" y="19827"/>
                  </a:lnTo>
                  <a:lnTo>
                    <a:pt x="15063" y="20820"/>
                  </a:lnTo>
                  <a:lnTo>
                    <a:pt x="13109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10054" y="6384"/>
                  </a:lnTo>
                  <a:lnTo>
                    <a:pt x="9095" y="6526"/>
                  </a:lnTo>
                  <a:lnTo>
                    <a:pt x="8278" y="6952"/>
                  </a:lnTo>
                  <a:lnTo>
                    <a:pt x="7532" y="7519"/>
                  </a:lnTo>
                  <a:lnTo>
                    <a:pt x="6963" y="8299"/>
                  </a:lnTo>
                  <a:lnTo>
                    <a:pt x="6572" y="9044"/>
                  </a:lnTo>
                  <a:lnTo>
                    <a:pt x="6359" y="10002"/>
                  </a:lnTo>
                  <a:lnTo>
                    <a:pt x="6181" y="10782"/>
                  </a:lnTo>
                  <a:lnTo>
                    <a:pt x="6359" y="11775"/>
                  </a:lnTo>
                  <a:lnTo>
                    <a:pt x="6572" y="12520"/>
                  </a:lnTo>
                  <a:lnTo>
                    <a:pt x="6963" y="13300"/>
                  </a:lnTo>
                  <a:lnTo>
                    <a:pt x="7532" y="14045"/>
                  </a:lnTo>
                  <a:lnTo>
                    <a:pt x="8278" y="14648"/>
                  </a:lnTo>
                  <a:lnTo>
                    <a:pt x="9095" y="15038"/>
                  </a:lnTo>
                  <a:lnTo>
                    <a:pt x="10054" y="15393"/>
                  </a:lnTo>
                  <a:lnTo>
                    <a:pt x="11759" y="15393"/>
                  </a:lnTo>
                  <a:lnTo>
                    <a:pt x="12718" y="15038"/>
                  </a:lnTo>
                  <a:lnTo>
                    <a:pt x="13500" y="14648"/>
                  </a:lnTo>
                  <a:lnTo>
                    <a:pt x="14104" y="14045"/>
                  </a:lnTo>
                  <a:lnTo>
                    <a:pt x="14672" y="13478"/>
                  </a:lnTo>
                  <a:lnTo>
                    <a:pt x="15063" y="12733"/>
                  </a:lnTo>
                  <a:lnTo>
                    <a:pt x="15454" y="11775"/>
                  </a:lnTo>
                  <a:lnTo>
                    <a:pt x="15454" y="9825"/>
                  </a:lnTo>
                  <a:lnTo>
                    <a:pt x="15063" y="9044"/>
                  </a:lnTo>
                  <a:lnTo>
                    <a:pt x="14672" y="8299"/>
                  </a:lnTo>
                  <a:lnTo>
                    <a:pt x="14104" y="7519"/>
                  </a:lnTo>
                  <a:lnTo>
                    <a:pt x="13500" y="6952"/>
                  </a:lnTo>
                  <a:lnTo>
                    <a:pt x="12718" y="6526"/>
                  </a:lnTo>
                  <a:lnTo>
                    <a:pt x="11759" y="6384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40" name="Shape 540"/>
            <p:cNvSpPr/>
            <p:nvPr/>
          </p:nvSpPr>
          <p:spPr>
            <a:xfrm>
              <a:off x="3166589" y="1798521"/>
              <a:ext cx="176645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422"/>
                  </a:lnTo>
                  <a:lnTo>
                    <a:pt x="6537" y="20854"/>
                  </a:lnTo>
                  <a:lnTo>
                    <a:pt x="4832" y="19895"/>
                  </a:lnTo>
                  <a:lnTo>
                    <a:pt x="3091" y="18509"/>
                  </a:lnTo>
                  <a:lnTo>
                    <a:pt x="1741" y="16804"/>
                  </a:lnTo>
                  <a:lnTo>
                    <a:pt x="781" y="15028"/>
                  </a:lnTo>
                  <a:lnTo>
                    <a:pt x="178" y="13109"/>
                  </a:lnTo>
                  <a:lnTo>
                    <a:pt x="0" y="10800"/>
                  </a:lnTo>
                  <a:lnTo>
                    <a:pt x="178" y="8668"/>
                  </a:lnTo>
                  <a:lnTo>
                    <a:pt x="781" y="6750"/>
                  </a:lnTo>
                  <a:lnTo>
                    <a:pt x="1741" y="4832"/>
                  </a:lnTo>
                  <a:lnTo>
                    <a:pt x="3091" y="3268"/>
                  </a:lnTo>
                  <a:lnTo>
                    <a:pt x="4832" y="1918"/>
                  </a:lnTo>
                  <a:lnTo>
                    <a:pt x="6537" y="959"/>
                  </a:lnTo>
                  <a:lnTo>
                    <a:pt x="8668" y="391"/>
                  </a:lnTo>
                  <a:lnTo>
                    <a:pt x="10800" y="0"/>
                  </a:lnTo>
                  <a:lnTo>
                    <a:pt x="12896" y="391"/>
                  </a:lnTo>
                  <a:lnTo>
                    <a:pt x="14850" y="959"/>
                  </a:lnTo>
                  <a:lnTo>
                    <a:pt x="16768" y="1918"/>
                  </a:lnTo>
                  <a:lnTo>
                    <a:pt x="18296" y="3268"/>
                  </a:lnTo>
                  <a:lnTo>
                    <a:pt x="19646" y="4832"/>
                  </a:lnTo>
                  <a:lnTo>
                    <a:pt x="20605" y="6750"/>
                  </a:lnTo>
                  <a:lnTo>
                    <a:pt x="21209" y="8668"/>
                  </a:lnTo>
                  <a:lnTo>
                    <a:pt x="21600" y="10800"/>
                  </a:lnTo>
                  <a:lnTo>
                    <a:pt x="21209" y="13109"/>
                  </a:lnTo>
                  <a:lnTo>
                    <a:pt x="20605" y="15028"/>
                  </a:lnTo>
                  <a:lnTo>
                    <a:pt x="19646" y="16804"/>
                  </a:lnTo>
                  <a:lnTo>
                    <a:pt x="18296" y="18509"/>
                  </a:lnTo>
                  <a:lnTo>
                    <a:pt x="16768" y="19895"/>
                  </a:lnTo>
                  <a:lnTo>
                    <a:pt x="14850" y="20854"/>
                  </a:lnTo>
                  <a:lnTo>
                    <a:pt x="12896" y="21422"/>
                  </a:lnTo>
                  <a:lnTo>
                    <a:pt x="10800" y="21600"/>
                  </a:lnTo>
                  <a:close/>
                  <a:moveTo>
                    <a:pt x="10800" y="6146"/>
                  </a:moveTo>
                  <a:lnTo>
                    <a:pt x="9805" y="6359"/>
                  </a:lnTo>
                  <a:lnTo>
                    <a:pt x="9059" y="6572"/>
                  </a:lnTo>
                  <a:lnTo>
                    <a:pt x="8100" y="7141"/>
                  </a:lnTo>
                  <a:lnTo>
                    <a:pt x="7496" y="7532"/>
                  </a:lnTo>
                  <a:lnTo>
                    <a:pt x="6928" y="8278"/>
                  </a:lnTo>
                  <a:lnTo>
                    <a:pt x="6537" y="9059"/>
                  </a:lnTo>
                  <a:lnTo>
                    <a:pt x="6181" y="9841"/>
                  </a:lnTo>
                  <a:lnTo>
                    <a:pt x="6181" y="11759"/>
                  </a:lnTo>
                  <a:lnTo>
                    <a:pt x="6537" y="12718"/>
                  </a:lnTo>
                  <a:lnTo>
                    <a:pt x="6928" y="13500"/>
                  </a:lnTo>
                  <a:lnTo>
                    <a:pt x="8100" y="14672"/>
                  </a:lnTo>
                  <a:lnTo>
                    <a:pt x="9059" y="15028"/>
                  </a:lnTo>
                  <a:lnTo>
                    <a:pt x="9805" y="15454"/>
                  </a:lnTo>
                  <a:lnTo>
                    <a:pt x="11759" y="15454"/>
                  </a:lnTo>
                  <a:lnTo>
                    <a:pt x="12541" y="15028"/>
                  </a:lnTo>
                  <a:lnTo>
                    <a:pt x="13287" y="14672"/>
                  </a:lnTo>
                  <a:lnTo>
                    <a:pt x="14068" y="14068"/>
                  </a:lnTo>
                  <a:lnTo>
                    <a:pt x="14637" y="13500"/>
                  </a:lnTo>
                  <a:lnTo>
                    <a:pt x="15028" y="12718"/>
                  </a:lnTo>
                  <a:lnTo>
                    <a:pt x="15205" y="11759"/>
                  </a:lnTo>
                  <a:lnTo>
                    <a:pt x="15419" y="10800"/>
                  </a:lnTo>
                  <a:lnTo>
                    <a:pt x="15205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532"/>
                  </a:lnTo>
                  <a:lnTo>
                    <a:pt x="13287" y="7141"/>
                  </a:lnTo>
                  <a:lnTo>
                    <a:pt x="12541" y="6572"/>
                  </a:lnTo>
                  <a:lnTo>
                    <a:pt x="11759" y="6359"/>
                  </a:lnTo>
                  <a:lnTo>
                    <a:pt x="10800" y="6146"/>
                  </a:lnTo>
                  <a:close/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41" name="Shape 541"/>
            <p:cNvSpPr/>
            <p:nvPr/>
          </p:nvSpPr>
          <p:spPr>
            <a:xfrm>
              <a:off x="2407228" y="4255510"/>
              <a:ext cx="49987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5338" y="20498"/>
                  </a:lnTo>
                  <a:lnTo>
                    <a:pt x="10055" y="19239"/>
                  </a:lnTo>
                  <a:lnTo>
                    <a:pt x="14772" y="17312"/>
                  </a:lnTo>
                  <a:lnTo>
                    <a:pt x="18869" y="15148"/>
                  </a:lnTo>
                  <a:lnTo>
                    <a:pt x="20855" y="13023"/>
                  </a:lnTo>
                  <a:lnTo>
                    <a:pt x="21600" y="10662"/>
                  </a:lnTo>
                  <a:lnTo>
                    <a:pt x="20855" y="8341"/>
                  </a:lnTo>
                  <a:lnTo>
                    <a:pt x="18869" y="6177"/>
                  </a:lnTo>
                  <a:lnTo>
                    <a:pt x="14772" y="4052"/>
                  </a:lnTo>
                  <a:lnTo>
                    <a:pt x="10055" y="2361"/>
                  </a:lnTo>
                  <a:lnTo>
                    <a:pt x="5338" y="82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42" name="Shape 542"/>
            <p:cNvSpPr/>
            <p:nvPr/>
          </p:nvSpPr>
          <p:spPr>
            <a:xfrm>
              <a:off x="3419710" y="3551854"/>
              <a:ext cx="49988" cy="656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894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45" y="21129"/>
                  </a:lnTo>
                  <a:lnTo>
                    <a:pt x="1986" y="20764"/>
                  </a:lnTo>
                  <a:lnTo>
                    <a:pt x="3352" y="20351"/>
                  </a:lnTo>
                  <a:lnTo>
                    <a:pt x="6083" y="19986"/>
                  </a:lnTo>
                  <a:lnTo>
                    <a:pt x="9434" y="19670"/>
                  </a:lnTo>
                  <a:lnTo>
                    <a:pt x="12786" y="19410"/>
                  </a:lnTo>
                  <a:lnTo>
                    <a:pt x="16883" y="19151"/>
                  </a:lnTo>
                  <a:lnTo>
                    <a:pt x="21600" y="18940"/>
                  </a:lnTo>
                </a:path>
              </a:pathLst>
            </a:custGeom>
            <a:solidFill>
              <a:srgbClr val="3276B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43" name="Shape 543"/>
            <p:cNvSpPr/>
            <p:nvPr/>
          </p:nvSpPr>
          <p:spPr>
            <a:xfrm>
              <a:off x="3419710" y="3841063"/>
              <a:ext cx="176645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422"/>
                  </a:lnTo>
                  <a:lnTo>
                    <a:pt x="6572" y="20854"/>
                  </a:lnTo>
                  <a:lnTo>
                    <a:pt x="4832" y="19682"/>
                  </a:lnTo>
                  <a:lnTo>
                    <a:pt x="3268" y="18509"/>
                  </a:lnTo>
                  <a:lnTo>
                    <a:pt x="1918" y="16804"/>
                  </a:lnTo>
                  <a:lnTo>
                    <a:pt x="959" y="15028"/>
                  </a:lnTo>
                  <a:lnTo>
                    <a:pt x="213" y="12932"/>
                  </a:lnTo>
                  <a:lnTo>
                    <a:pt x="0" y="10800"/>
                  </a:lnTo>
                  <a:lnTo>
                    <a:pt x="213" y="8668"/>
                  </a:lnTo>
                  <a:lnTo>
                    <a:pt x="959" y="6572"/>
                  </a:lnTo>
                  <a:lnTo>
                    <a:pt x="1918" y="4832"/>
                  </a:lnTo>
                  <a:lnTo>
                    <a:pt x="3268" y="3268"/>
                  </a:lnTo>
                  <a:lnTo>
                    <a:pt x="4832" y="1918"/>
                  </a:lnTo>
                  <a:lnTo>
                    <a:pt x="6572" y="959"/>
                  </a:lnTo>
                  <a:lnTo>
                    <a:pt x="8668" y="178"/>
                  </a:lnTo>
                  <a:lnTo>
                    <a:pt x="10800" y="0"/>
                  </a:lnTo>
                  <a:lnTo>
                    <a:pt x="12932" y="178"/>
                  </a:lnTo>
                  <a:lnTo>
                    <a:pt x="15028" y="959"/>
                  </a:lnTo>
                  <a:lnTo>
                    <a:pt x="16768" y="1918"/>
                  </a:lnTo>
                  <a:lnTo>
                    <a:pt x="18509" y="3268"/>
                  </a:lnTo>
                  <a:lnTo>
                    <a:pt x="19682" y="4832"/>
                  </a:lnTo>
                  <a:lnTo>
                    <a:pt x="20818" y="6572"/>
                  </a:lnTo>
                  <a:lnTo>
                    <a:pt x="21387" y="8668"/>
                  </a:lnTo>
                  <a:lnTo>
                    <a:pt x="21600" y="10800"/>
                  </a:lnTo>
                  <a:lnTo>
                    <a:pt x="21387" y="12932"/>
                  </a:lnTo>
                  <a:lnTo>
                    <a:pt x="20818" y="15028"/>
                  </a:lnTo>
                  <a:lnTo>
                    <a:pt x="19682" y="16804"/>
                  </a:lnTo>
                  <a:lnTo>
                    <a:pt x="18509" y="18509"/>
                  </a:lnTo>
                  <a:lnTo>
                    <a:pt x="16768" y="19682"/>
                  </a:lnTo>
                  <a:lnTo>
                    <a:pt x="15028" y="20854"/>
                  </a:lnTo>
                  <a:lnTo>
                    <a:pt x="12932" y="21422"/>
                  </a:lnTo>
                  <a:lnTo>
                    <a:pt x="10800" y="21600"/>
                  </a:lnTo>
                  <a:close/>
                  <a:moveTo>
                    <a:pt x="10800" y="6146"/>
                  </a:moveTo>
                  <a:lnTo>
                    <a:pt x="9841" y="6359"/>
                  </a:lnTo>
                  <a:lnTo>
                    <a:pt x="9059" y="6572"/>
                  </a:lnTo>
                  <a:lnTo>
                    <a:pt x="8278" y="6963"/>
                  </a:lnTo>
                  <a:lnTo>
                    <a:pt x="7532" y="7532"/>
                  </a:lnTo>
                  <a:lnTo>
                    <a:pt x="6963" y="8278"/>
                  </a:lnTo>
                  <a:lnTo>
                    <a:pt x="6572" y="9059"/>
                  </a:lnTo>
                  <a:lnTo>
                    <a:pt x="6359" y="9841"/>
                  </a:lnTo>
                  <a:lnTo>
                    <a:pt x="6181" y="10800"/>
                  </a:lnTo>
                  <a:lnTo>
                    <a:pt x="6359" y="11759"/>
                  </a:lnTo>
                  <a:lnTo>
                    <a:pt x="6572" y="12541"/>
                  </a:lnTo>
                  <a:lnTo>
                    <a:pt x="6963" y="13322"/>
                  </a:lnTo>
                  <a:lnTo>
                    <a:pt x="7532" y="14068"/>
                  </a:lnTo>
                  <a:lnTo>
                    <a:pt x="8278" y="14637"/>
                  </a:lnTo>
                  <a:lnTo>
                    <a:pt x="9059" y="15028"/>
                  </a:lnTo>
                  <a:lnTo>
                    <a:pt x="9841" y="15241"/>
                  </a:lnTo>
                  <a:lnTo>
                    <a:pt x="10800" y="15454"/>
                  </a:lnTo>
                  <a:lnTo>
                    <a:pt x="11759" y="15241"/>
                  </a:lnTo>
                  <a:lnTo>
                    <a:pt x="12541" y="15028"/>
                  </a:lnTo>
                  <a:lnTo>
                    <a:pt x="13322" y="14637"/>
                  </a:lnTo>
                  <a:lnTo>
                    <a:pt x="14068" y="14068"/>
                  </a:lnTo>
                  <a:lnTo>
                    <a:pt x="14637" y="13322"/>
                  </a:lnTo>
                  <a:lnTo>
                    <a:pt x="15028" y="12541"/>
                  </a:lnTo>
                  <a:lnTo>
                    <a:pt x="15241" y="11759"/>
                  </a:lnTo>
                  <a:lnTo>
                    <a:pt x="15419" y="10800"/>
                  </a:lnTo>
                  <a:lnTo>
                    <a:pt x="15241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532"/>
                  </a:lnTo>
                  <a:lnTo>
                    <a:pt x="13322" y="6963"/>
                  </a:lnTo>
                  <a:lnTo>
                    <a:pt x="12541" y="6572"/>
                  </a:lnTo>
                  <a:lnTo>
                    <a:pt x="11759" y="6359"/>
                  </a:lnTo>
                  <a:lnTo>
                    <a:pt x="10800" y="6146"/>
                  </a:lnTo>
                  <a:close/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44" name="Shape 544"/>
            <p:cNvSpPr/>
            <p:nvPr/>
          </p:nvSpPr>
          <p:spPr>
            <a:xfrm>
              <a:off x="3471367" y="1109067"/>
              <a:ext cx="74637" cy="86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2570"/>
                  </a:moveTo>
                  <a:lnTo>
                    <a:pt x="13043" y="12570"/>
                  </a:lnTo>
                  <a:lnTo>
                    <a:pt x="14871" y="12931"/>
                  </a:lnTo>
                  <a:lnTo>
                    <a:pt x="16698" y="14159"/>
                  </a:lnTo>
                  <a:lnTo>
                    <a:pt x="18443" y="15315"/>
                  </a:lnTo>
                  <a:lnTo>
                    <a:pt x="19772" y="16543"/>
                  </a:lnTo>
                  <a:lnTo>
                    <a:pt x="20686" y="18060"/>
                  </a:lnTo>
                  <a:lnTo>
                    <a:pt x="21185" y="20011"/>
                  </a:lnTo>
                  <a:lnTo>
                    <a:pt x="21600" y="21600"/>
                  </a:lnTo>
                  <a:lnTo>
                    <a:pt x="21600" y="1951"/>
                  </a:lnTo>
                  <a:lnTo>
                    <a:pt x="18941" y="1228"/>
                  </a:lnTo>
                  <a:lnTo>
                    <a:pt x="16698" y="433"/>
                  </a:lnTo>
                  <a:lnTo>
                    <a:pt x="13541" y="0"/>
                  </a:lnTo>
                  <a:lnTo>
                    <a:pt x="8058" y="0"/>
                  </a:lnTo>
                  <a:lnTo>
                    <a:pt x="5400" y="433"/>
                  </a:lnTo>
                  <a:lnTo>
                    <a:pt x="2658" y="1228"/>
                  </a:lnTo>
                  <a:lnTo>
                    <a:pt x="0" y="1951"/>
                  </a:lnTo>
                  <a:lnTo>
                    <a:pt x="0" y="21600"/>
                  </a:lnTo>
                  <a:lnTo>
                    <a:pt x="415" y="20011"/>
                  </a:lnTo>
                  <a:lnTo>
                    <a:pt x="914" y="18060"/>
                  </a:lnTo>
                  <a:lnTo>
                    <a:pt x="1828" y="16543"/>
                  </a:lnTo>
                  <a:lnTo>
                    <a:pt x="3157" y="15315"/>
                  </a:lnTo>
                  <a:lnTo>
                    <a:pt x="4901" y="14159"/>
                  </a:lnTo>
                  <a:lnTo>
                    <a:pt x="6729" y="12931"/>
                  </a:lnTo>
                  <a:lnTo>
                    <a:pt x="8557" y="12570"/>
                  </a:lnTo>
                  <a:lnTo>
                    <a:pt x="10800" y="12570"/>
                  </a:lnTo>
                </a:path>
              </a:pathLst>
            </a:custGeom>
            <a:solidFill>
              <a:srgbClr val="F8D4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45" name="Shape 545"/>
            <p:cNvSpPr/>
            <p:nvPr/>
          </p:nvSpPr>
          <p:spPr>
            <a:xfrm>
              <a:off x="3471367" y="1195572"/>
              <a:ext cx="74637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9237"/>
                  </a:moveTo>
                  <a:lnTo>
                    <a:pt x="8557" y="9237"/>
                  </a:lnTo>
                  <a:lnTo>
                    <a:pt x="6729" y="8526"/>
                  </a:lnTo>
                  <a:lnTo>
                    <a:pt x="4901" y="7745"/>
                  </a:lnTo>
                  <a:lnTo>
                    <a:pt x="3157" y="6537"/>
                  </a:lnTo>
                  <a:lnTo>
                    <a:pt x="1828" y="5400"/>
                  </a:lnTo>
                  <a:lnTo>
                    <a:pt x="914" y="3908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682"/>
                  </a:lnTo>
                  <a:lnTo>
                    <a:pt x="2658" y="20463"/>
                  </a:lnTo>
                  <a:lnTo>
                    <a:pt x="5400" y="21245"/>
                  </a:lnTo>
                  <a:lnTo>
                    <a:pt x="8058" y="21600"/>
                  </a:lnTo>
                  <a:lnTo>
                    <a:pt x="13541" y="21600"/>
                  </a:lnTo>
                  <a:lnTo>
                    <a:pt x="16698" y="21245"/>
                  </a:lnTo>
                  <a:lnTo>
                    <a:pt x="18941" y="20463"/>
                  </a:lnTo>
                  <a:lnTo>
                    <a:pt x="21600" y="19682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908"/>
                  </a:lnTo>
                  <a:lnTo>
                    <a:pt x="19772" y="5400"/>
                  </a:lnTo>
                  <a:lnTo>
                    <a:pt x="18443" y="6537"/>
                  </a:lnTo>
                  <a:lnTo>
                    <a:pt x="16698" y="7745"/>
                  </a:lnTo>
                  <a:lnTo>
                    <a:pt x="14871" y="8526"/>
                  </a:lnTo>
                  <a:lnTo>
                    <a:pt x="13043" y="9237"/>
                  </a:lnTo>
                  <a:lnTo>
                    <a:pt x="10800" y="9237"/>
                  </a:lnTo>
                </a:path>
              </a:pathLst>
            </a:custGeom>
            <a:solidFill>
              <a:srgbClr val="F8D4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46" name="Shape 546"/>
            <p:cNvSpPr/>
            <p:nvPr/>
          </p:nvSpPr>
          <p:spPr>
            <a:xfrm>
              <a:off x="3419710" y="1116813"/>
              <a:ext cx="49988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883" y="866"/>
                  </a:lnTo>
                  <a:lnTo>
                    <a:pt x="12786" y="1731"/>
                  </a:lnTo>
                  <a:lnTo>
                    <a:pt x="9434" y="3030"/>
                  </a:lnTo>
                  <a:lnTo>
                    <a:pt x="6083" y="4288"/>
                  </a:lnTo>
                  <a:lnTo>
                    <a:pt x="3352" y="5784"/>
                  </a:lnTo>
                  <a:lnTo>
                    <a:pt x="1986" y="7279"/>
                  </a:lnTo>
                  <a:lnTo>
                    <a:pt x="745" y="9010"/>
                  </a:lnTo>
                  <a:lnTo>
                    <a:pt x="0" y="10702"/>
                  </a:lnTo>
                  <a:lnTo>
                    <a:pt x="745" y="12630"/>
                  </a:lnTo>
                  <a:lnTo>
                    <a:pt x="1986" y="14125"/>
                  </a:lnTo>
                  <a:lnTo>
                    <a:pt x="3352" y="15816"/>
                  </a:lnTo>
                  <a:lnTo>
                    <a:pt x="6083" y="17312"/>
                  </a:lnTo>
                  <a:lnTo>
                    <a:pt x="9434" y="18610"/>
                  </a:lnTo>
                  <a:lnTo>
                    <a:pt x="12786" y="19672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47" name="Shape 547"/>
            <p:cNvSpPr/>
            <p:nvPr/>
          </p:nvSpPr>
          <p:spPr>
            <a:xfrm>
              <a:off x="3547561" y="1116813"/>
              <a:ext cx="49988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717" y="20734"/>
                  </a:lnTo>
                  <a:lnTo>
                    <a:pt x="8814" y="19672"/>
                  </a:lnTo>
                  <a:lnTo>
                    <a:pt x="12166" y="18610"/>
                  </a:lnTo>
                  <a:lnTo>
                    <a:pt x="15517" y="17312"/>
                  </a:lnTo>
                  <a:lnTo>
                    <a:pt x="18248" y="15816"/>
                  </a:lnTo>
                  <a:lnTo>
                    <a:pt x="20234" y="14125"/>
                  </a:lnTo>
                  <a:lnTo>
                    <a:pt x="20855" y="12630"/>
                  </a:lnTo>
                  <a:lnTo>
                    <a:pt x="21600" y="10702"/>
                  </a:lnTo>
                  <a:lnTo>
                    <a:pt x="20855" y="9010"/>
                  </a:lnTo>
                  <a:lnTo>
                    <a:pt x="20234" y="7279"/>
                  </a:lnTo>
                  <a:lnTo>
                    <a:pt x="18248" y="5784"/>
                  </a:lnTo>
                  <a:lnTo>
                    <a:pt x="15517" y="4288"/>
                  </a:lnTo>
                  <a:lnTo>
                    <a:pt x="12166" y="3030"/>
                  </a:lnTo>
                  <a:lnTo>
                    <a:pt x="8814" y="1731"/>
                  </a:lnTo>
                  <a:lnTo>
                    <a:pt x="4717" y="86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48" name="Shape 548"/>
            <p:cNvSpPr/>
            <p:nvPr/>
          </p:nvSpPr>
          <p:spPr>
            <a:xfrm>
              <a:off x="2407228" y="1857913"/>
              <a:ext cx="548576" cy="540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617" y="315"/>
                  </a:moveTo>
                  <a:lnTo>
                    <a:pt x="11490" y="187"/>
                  </a:lnTo>
                  <a:lnTo>
                    <a:pt x="11295" y="58"/>
                  </a:lnTo>
                  <a:lnTo>
                    <a:pt x="11110" y="0"/>
                  </a:lnTo>
                  <a:lnTo>
                    <a:pt x="10742" y="0"/>
                  </a:lnTo>
                  <a:lnTo>
                    <a:pt x="10558" y="58"/>
                  </a:lnTo>
                  <a:lnTo>
                    <a:pt x="10363" y="187"/>
                  </a:lnTo>
                  <a:lnTo>
                    <a:pt x="10236" y="315"/>
                  </a:lnTo>
                  <a:lnTo>
                    <a:pt x="253" y="10392"/>
                  </a:lnTo>
                  <a:lnTo>
                    <a:pt x="115" y="10578"/>
                  </a:lnTo>
                  <a:lnTo>
                    <a:pt x="69" y="10707"/>
                  </a:lnTo>
                  <a:lnTo>
                    <a:pt x="0" y="10893"/>
                  </a:lnTo>
                  <a:lnTo>
                    <a:pt x="0" y="11336"/>
                  </a:lnTo>
                  <a:lnTo>
                    <a:pt x="69" y="11523"/>
                  </a:lnTo>
                  <a:lnTo>
                    <a:pt x="115" y="11651"/>
                  </a:lnTo>
                  <a:lnTo>
                    <a:pt x="253" y="11838"/>
                  </a:lnTo>
                  <a:lnTo>
                    <a:pt x="9926" y="21600"/>
                  </a:lnTo>
                  <a:lnTo>
                    <a:pt x="9926" y="18754"/>
                  </a:lnTo>
                  <a:lnTo>
                    <a:pt x="2369" y="11080"/>
                  </a:lnTo>
                  <a:lnTo>
                    <a:pt x="10926" y="2473"/>
                  </a:lnTo>
                  <a:lnTo>
                    <a:pt x="20162" y="11838"/>
                  </a:lnTo>
                  <a:lnTo>
                    <a:pt x="21600" y="10392"/>
                  </a:lnTo>
                  <a:lnTo>
                    <a:pt x="11617" y="315"/>
                  </a:lnTo>
                </a:path>
              </a:pathLst>
            </a:custGeom>
            <a:solidFill>
              <a:srgbClr val="00A8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 4 BLUE">
    <p:bg>
      <p:bgPr>
        <a:solidFill>
          <a:srgbClr val="29A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7" name="Shape 557"/>
          <p:cNvSpPr/>
          <p:nvPr>
            <p:ph type="body" sz="quarter" idx="1"/>
          </p:nvPr>
        </p:nvSpPr>
        <p:spPr>
          <a:xfrm>
            <a:off x="326862" y="3884936"/>
            <a:ext cx="5505301" cy="764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sp>
        <p:nvSpPr>
          <p:cNvPr id="558" name="Shape 558"/>
          <p:cNvSpPr/>
          <p:nvPr>
            <p:ph type="title"/>
          </p:nvPr>
        </p:nvSpPr>
        <p:spPr>
          <a:xfrm>
            <a:off x="307805" y="2025924"/>
            <a:ext cx="5524202" cy="1853702"/>
          </a:xfrm>
          <a:prstGeom prst="rect">
            <a:avLst/>
          </a:prstGeom>
        </p:spPr>
        <p:txBody>
          <a:bodyPr anchor="b"/>
          <a:lstStyle>
            <a:lvl1pPr>
              <a:defRPr sz="3300">
                <a:solidFill>
                  <a:srgbClr val="F5F5F5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grpSp>
        <p:nvGrpSpPr>
          <p:cNvPr id="568" name="Group 568"/>
          <p:cNvGrpSpPr/>
          <p:nvPr/>
        </p:nvGrpSpPr>
        <p:grpSpPr>
          <a:xfrm>
            <a:off x="396435" y="492607"/>
            <a:ext cx="1211349" cy="222563"/>
            <a:chOff x="0" y="0"/>
            <a:chExt cx="1211348" cy="222562"/>
          </a:xfrm>
        </p:grpSpPr>
        <p:sp>
          <p:nvSpPr>
            <p:cNvPr id="559" name="Shape 559"/>
            <p:cNvSpPr/>
            <p:nvPr/>
          </p:nvSpPr>
          <p:spPr>
            <a:xfrm>
              <a:off x="917051" y="50564"/>
              <a:ext cx="99651" cy="171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44" y="0"/>
                  </a:moveTo>
                  <a:cubicBezTo>
                    <a:pt x="16887" y="0"/>
                    <a:pt x="14334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8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8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0" name="Shape 560"/>
            <p:cNvSpPr/>
            <p:nvPr/>
          </p:nvSpPr>
          <p:spPr>
            <a:xfrm>
              <a:off x="169384" y="0"/>
              <a:ext cx="44466" cy="22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1" y="20542"/>
                    <a:pt x="3086" y="20983"/>
                  </a:cubicBezTo>
                  <a:cubicBezTo>
                    <a:pt x="4849" y="21335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0"/>
                    <a:pt x="20719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1" name="Shape 561"/>
            <p:cNvSpPr/>
            <p:nvPr/>
          </p:nvSpPr>
          <p:spPr>
            <a:xfrm>
              <a:off x="230699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1"/>
                    <a:pt x="10800" y="4541"/>
                  </a:cubicBezTo>
                  <a:cubicBezTo>
                    <a:pt x="7158" y="4541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2" name="Shape 562"/>
            <p:cNvSpPr/>
            <p:nvPr/>
          </p:nvSpPr>
          <p:spPr>
            <a:xfrm>
              <a:off x="0" y="45967"/>
              <a:ext cx="152155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1"/>
                    <a:pt x="11057" y="4541"/>
                  </a:cubicBezTo>
                  <a:cubicBezTo>
                    <a:pt x="13114" y="4541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3" name="Shape 563"/>
            <p:cNvSpPr/>
            <p:nvPr/>
          </p:nvSpPr>
          <p:spPr>
            <a:xfrm>
              <a:off x="403916" y="50564"/>
              <a:ext cx="147521" cy="17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6" y="16825"/>
                    <a:pt x="11926" y="17052"/>
                    <a:pt x="10866" y="17052"/>
                  </a:cubicBezTo>
                  <a:cubicBezTo>
                    <a:pt x="9674" y="17052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2"/>
                    <a:pt x="6096" y="1250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2" y="18530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4" y="19895"/>
                  </a:cubicBezTo>
                  <a:cubicBezTo>
                    <a:pt x="20407" y="18530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2"/>
                    <a:pt x="21335" y="1250"/>
                    <a:pt x="20805" y="79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4" name="Shape 564"/>
            <p:cNvSpPr/>
            <p:nvPr/>
          </p:nvSpPr>
          <p:spPr>
            <a:xfrm>
              <a:off x="569468" y="0"/>
              <a:ext cx="158238" cy="222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19"/>
                    <a:pt x="21600" y="2019"/>
                    <a:pt x="21600" y="2019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5" name="Shape 565"/>
            <p:cNvSpPr/>
            <p:nvPr/>
          </p:nvSpPr>
          <p:spPr>
            <a:xfrm>
              <a:off x="744984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39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1"/>
                  </a:moveTo>
                  <a:cubicBezTo>
                    <a:pt x="8163" y="4541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1"/>
                    <a:pt x="10800" y="454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6" name="Shape 566"/>
            <p:cNvSpPr/>
            <p:nvPr/>
          </p:nvSpPr>
          <p:spPr>
            <a:xfrm>
              <a:off x="1023203" y="45967"/>
              <a:ext cx="142959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8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1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7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7" y="7754"/>
                    <a:pt x="11073" y="7975"/>
                  </a:cubicBezTo>
                  <a:cubicBezTo>
                    <a:pt x="7656" y="8418"/>
                    <a:pt x="4921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1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1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7" name="Shape 567"/>
            <p:cNvSpPr/>
            <p:nvPr/>
          </p:nvSpPr>
          <p:spPr>
            <a:xfrm>
              <a:off x="1176876" y="47116"/>
              <a:ext cx="34473" cy="35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7052" y="0"/>
                    <a:pt x="21600" y="4985"/>
                    <a:pt x="21600" y="11077"/>
                  </a:cubicBezTo>
                  <a:cubicBezTo>
                    <a:pt x="21600" y="16615"/>
                    <a:pt x="17052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1"/>
                    <a:pt x="19326" y="11077"/>
                  </a:cubicBezTo>
                  <a:cubicBezTo>
                    <a:pt x="19326" y="6092"/>
                    <a:pt x="15916" y="1661"/>
                    <a:pt x="10800" y="1661"/>
                  </a:cubicBezTo>
                  <a:cubicBezTo>
                    <a:pt x="5684" y="1661"/>
                    <a:pt x="1705" y="6092"/>
                    <a:pt x="1705" y="11077"/>
                  </a:cubicBezTo>
                  <a:cubicBezTo>
                    <a:pt x="1705" y="16061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2" y="17169"/>
                    <a:pt x="6252" y="17169"/>
                    <a:pt x="6252" y="17169"/>
                  </a:cubicBezTo>
                  <a:cubicBezTo>
                    <a:pt x="6252" y="4985"/>
                    <a:pt x="6252" y="4985"/>
                    <a:pt x="6252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1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577" name="Group 577"/>
          <p:cNvGrpSpPr/>
          <p:nvPr/>
        </p:nvGrpSpPr>
        <p:grpSpPr>
          <a:xfrm>
            <a:off x="382604" y="4788939"/>
            <a:ext cx="873849" cy="170180"/>
            <a:chOff x="0" y="0"/>
            <a:chExt cx="873848" cy="170179"/>
          </a:xfrm>
        </p:grpSpPr>
        <p:sp>
          <p:nvSpPr>
            <p:cNvPr id="569" name="Shape 569"/>
            <p:cNvSpPr/>
            <p:nvPr/>
          </p:nvSpPr>
          <p:spPr>
            <a:xfrm>
              <a:off x="686734" y="38662"/>
              <a:ext cx="7570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70" name="Shape 570"/>
            <p:cNvSpPr/>
            <p:nvPr/>
          </p:nvSpPr>
          <p:spPr>
            <a:xfrm>
              <a:off x="126829" y="0"/>
              <a:ext cx="32445" cy="16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71" name="Shape 571"/>
            <p:cNvSpPr/>
            <p:nvPr/>
          </p:nvSpPr>
          <p:spPr>
            <a:xfrm>
              <a:off x="173230" y="35568"/>
              <a:ext cx="116039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72" name="Shape 572"/>
            <p:cNvSpPr/>
            <p:nvPr/>
          </p:nvSpPr>
          <p:spPr>
            <a:xfrm>
              <a:off x="0" y="35568"/>
              <a:ext cx="114578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73" name="Shape 573"/>
            <p:cNvSpPr/>
            <p:nvPr/>
          </p:nvSpPr>
          <p:spPr>
            <a:xfrm>
              <a:off x="301606" y="38662"/>
              <a:ext cx="11136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74" name="Shape 574"/>
            <p:cNvSpPr/>
            <p:nvPr/>
          </p:nvSpPr>
          <p:spPr>
            <a:xfrm>
              <a:off x="426889" y="-1"/>
              <a:ext cx="118963" cy="17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75" name="Shape 575"/>
            <p:cNvSpPr/>
            <p:nvPr/>
          </p:nvSpPr>
          <p:spPr>
            <a:xfrm>
              <a:off x="558359" y="35568"/>
              <a:ext cx="116040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76" name="Shape 576"/>
            <p:cNvSpPr/>
            <p:nvPr/>
          </p:nvSpPr>
          <p:spPr>
            <a:xfrm>
              <a:off x="767163" y="35568"/>
              <a:ext cx="106686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6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3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578" name="Shape 578"/>
          <p:cNvSpPr/>
          <p:nvPr/>
        </p:nvSpPr>
        <p:spPr>
          <a:xfrm>
            <a:off x="285824" y="4772025"/>
            <a:ext cx="1105200" cy="222300"/>
          </a:xfrm>
          <a:prstGeom prst="rect">
            <a:avLst/>
          </a:prstGeom>
          <a:solidFill>
            <a:srgbClr val="29A7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79" name="Shape 579"/>
          <p:cNvSpPr/>
          <p:nvPr/>
        </p:nvSpPr>
        <p:spPr>
          <a:xfrm>
            <a:off x="0" y="4733924"/>
            <a:ext cx="9144000" cy="409502"/>
          </a:xfrm>
          <a:prstGeom prst="rect">
            <a:avLst/>
          </a:prstGeom>
          <a:solidFill>
            <a:srgbClr val="29A7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747" name="Group 747"/>
          <p:cNvGrpSpPr/>
          <p:nvPr/>
        </p:nvGrpSpPr>
        <p:grpSpPr>
          <a:xfrm>
            <a:off x="5326053" y="129756"/>
            <a:ext cx="3597550" cy="5020743"/>
            <a:chOff x="0" y="0"/>
            <a:chExt cx="3597548" cy="5020742"/>
          </a:xfrm>
        </p:grpSpPr>
        <p:sp>
          <p:nvSpPr>
            <p:cNvPr id="580" name="Shape 580"/>
            <p:cNvSpPr/>
            <p:nvPr/>
          </p:nvSpPr>
          <p:spPr>
            <a:xfrm>
              <a:off x="3166589" y="752719"/>
              <a:ext cx="49988" cy="800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146"/>
                  </a:lnTo>
                  <a:lnTo>
                    <a:pt x="16883" y="1972"/>
                  </a:lnTo>
                  <a:lnTo>
                    <a:pt x="12786" y="1759"/>
                  </a:lnTo>
                  <a:lnTo>
                    <a:pt x="9434" y="1546"/>
                  </a:lnTo>
                  <a:lnTo>
                    <a:pt x="6083" y="1294"/>
                  </a:lnTo>
                  <a:lnTo>
                    <a:pt x="3352" y="986"/>
                  </a:lnTo>
                  <a:lnTo>
                    <a:pt x="1365" y="686"/>
                  </a:lnTo>
                  <a:lnTo>
                    <a:pt x="621" y="347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1" name="Shape 581"/>
            <p:cNvSpPr/>
            <p:nvPr/>
          </p:nvSpPr>
          <p:spPr>
            <a:xfrm>
              <a:off x="2152815" y="3186263"/>
              <a:ext cx="49988" cy="123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53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234" y="2215"/>
                  </a:lnTo>
                  <a:lnTo>
                    <a:pt x="18248" y="4078"/>
                  </a:lnTo>
                  <a:lnTo>
                    <a:pt x="15517" y="6042"/>
                  </a:lnTo>
                  <a:lnTo>
                    <a:pt x="12786" y="7653"/>
                  </a:lnTo>
                  <a:lnTo>
                    <a:pt x="8814" y="9315"/>
                  </a:lnTo>
                  <a:lnTo>
                    <a:pt x="4717" y="10372"/>
                  </a:lnTo>
                  <a:lnTo>
                    <a:pt x="0" y="1153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2" name="Shape 582"/>
            <p:cNvSpPr/>
            <p:nvPr/>
          </p:nvSpPr>
          <p:spPr>
            <a:xfrm>
              <a:off x="885921" y="4335125"/>
              <a:ext cx="48773" cy="200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138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227" y="1377"/>
                  </a:lnTo>
                  <a:lnTo>
                    <a:pt x="18229" y="2567"/>
                  </a:lnTo>
                  <a:lnTo>
                    <a:pt x="16231" y="3757"/>
                  </a:lnTo>
                  <a:lnTo>
                    <a:pt x="12735" y="4790"/>
                  </a:lnTo>
                  <a:lnTo>
                    <a:pt x="8740" y="5791"/>
                  </a:lnTo>
                  <a:lnTo>
                    <a:pt x="4620" y="6480"/>
                  </a:lnTo>
                  <a:lnTo>
                    <a:pt x="0" y="7138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3" name="Shape 583"/>
            <p:cNvSpPr/>
            <p:nvPr/>
          </p:nvSpPr>
          <p:spPr>
            <a:xfrm>
              <a:off x="3040029" y="1528679"/>
              <a:ext cx="304525" cy="176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0116" y="21423"/>
                  </a:lnTo>
                  <a:lnTo>
                    <a:pt x="9784" y="21032"/>
                  </a:lnTo>
                  <a:lnTo>
                    <a:pt x="9556" y="20607"/>
                  </a:lnTo>
                  <a:lnTo>
                    <a:pt x="560" y="5391"/>
                  </a:lnTo>
                  <a:lnTo>
                    <a:pt x="207" y="4646"/>
                  </a:lnTo>
                  <a:lnTo>
                    <a:pt x="0" y="3689"/>
                  </a:lnTo>
                  <a:lnTo>
                    <a:pt x="0" y="2908"/>
                  </a:lnTo>
                  <a:lnTo>
                    <a:pt x="104" y="1951"/>
                  </a:lnTo>
                  <a:lnTo>
                    <a:pt x="435" y="1170"/>
                  </a:lnTo>
                  <a:lnTo>
                    <a:pt x="767" y="603"/>
                  </a:lnTo>
                  <a:lnTo>
                    <a:pt x="1347" y="213"/>
                  </a:lnTo>
                  <a:lnTo>
                    <a:pt x="1783" y="0"/>
                  </a:lnTo>
                  <a:lnTo>
                    <a:pt x="19797" y="0"/>
                  </a:lnTo>
                  <a:lnTo>
                    <a:pt x="20253" y="213"/>
                  </a:lnTo>
                  <a:lnTo>
                    <a:pt x="20812" y="603"/>
                  </a:lnTo>
                  <a:lnTo>
                    <a:pt x="21144" y="1170"/>
                  </a:lnTo>
                  <a:lnTo>
                    <a:pt x="21372" y="1951"/>
                  </a:lnTo>
                  <a:lnTo>
                    <a:pt x="21600" y="2908"/>
                  </a:lnTo>
                  <a:lnTo>
                    <a:pt x="21496" y="3689"/>
                  </a:lnTo>
                  <a:lnTo>
                    <a:pt x="21372" y="4646"/>
                  </a:lnTo>
                  <a:lnTo>
                    <a:pt x="21020" y="5391"/>
                  </a:lnTo>
                  <a:lnTo>
                    <a:pt x="12044" y="20607"/>
                  </a:lnTo>
                  <a:lnTo>
                    <a:pt x="11816" y="21032"/>
                  </a:lnTo>
                  <a:lnTo>
                    <a:pt x="11463" y="21423"/>
                  </a:lnTo>
                  <a:lnTo>
                    <a:pt x="10800" y="21600"/>
                  </a:lnTo>
                  <a:close/>
                  <a:moveTo>
                    <a:pt x="6177" y="6171"/>
                  </a:moveTo>
                  <a:lnTo>
                    <a:pt x="10800" y="14081"/>
                  </a:lnTo>
                  <a:lnTo>
                    <a:pt x="15402" y="6171"/>
                  </a:lnTo>
                  <a:lnTo>
                    <a:pt x="6177" y="6171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4" name="Shape 584"/>
            <p:cNvSpPr/>
            <p:nvPr/>
          </p:nvSpPr>
          <p:spPr>
            <a:xfrm>
              <a:off x="2914760" y="1030309"/>
              <a:ext cx="48773" cy="3368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95"/>
                  </a:moveTo>
                  <a:lnTo>
                    <a:pt x="0" y="5414"/>
                  </a:lnTo>
                  <a:lnTo>
                    <a:pt x="1248" y="5331"/>
                  </a:lnTo>
                  <a:lnTo>
                    <a:pt x="3371" y="5260"/>
                  </a:lnTo>
                  <a:lnTo>
                    <a:pt x="5369" y="5189"/>
                  </a:lnTo>
                  <a:lnTo>
                    <a:pt x="8740" y="5129"/>
                  </a:lnTo>
                  <a:lnTo>
                    <a:pt x="12860" y="5067"/>
                  </a:lnTo>
                  <a:lnTo>
                    <a:pt x="16855" y="5026"/>
                  </a:lnTo>
                  <a:lnTo>
                    <a:pt x="21600" y="4984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6015"/>
                  </a:lnTo>
                  <a:lnTo>
                    <a:pt x="16855" y="5975"/>
                  </a:lnTo>
                  <a:lnTo>
                    <a:pt x="12860" y="5923"/>
                  </a:lnTo>
                  <a:lnTo>
                    <a:pt x="8740" y="5872"/>
                  </a:lnTo>
                  <a:lnTo>
                    <a:pt x="5369" y="5801"/>
                  </a:lnTo>
                  <a:lnTo>
                    <a:pt x="3371" y="5741"/>
                  </a:lnTo>
                  <a:lnTo>
                    <a:pt x="1248" y="5658"/>
                  </a:lnTo>
                  <a:lnTo>
                    <a:pt x="0" y="5577"/>
                  </a:lnTo>
                  <a:lnTo>
                    <a:pt x="0" y="5495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5" name="Shape 585"/>
            <p:cNvSpPr/>
            <p:nvPr/>
          </p:nvSpPr>
          <p:spPr>
            <a:xfrm>
              <a:off x="3040029" y="1158129"/>
              <a:ext cx="48773" cy="729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9243"/>
                  </a:lnTo>
                  <a:lnTo>
                    <a:pt x="4620" y="19434"/>
                  </a:lnTo>
                  <a:lnTo>
                    <a:pt x="8740" y="19625"/>
                  </a:lnTo>
                  <a:lnTo>
                    <a:pt x="12735" y="19911"/>
                  </a:lnTo>
                  <a:lnTo>
                    <a:pt x="15607" y="20188"/>
                  </a:lnTo>
                  <a:lnTo>
                    <a:pt x="18229" y="20517"/>
                  </a:lnTo>
                  <a:lnTo>
                    <a:pt x="20227" y="20846"/>
                  </a:lnTo>
                  <a:lnTo>
                    <a:pt x="21600" y="21227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6" name="Shape 586"/>
            <p:cNvSpPr/>
            <p:nvPr/>
          </p:nvSpPr>
          <p:spPr>
            <a:xfrm>
              <a:off x="3040029" y="1900448"/>
              <a:ext cx="48773" cy="424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459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227" y="638"/>
                  </a:lnTo>
                  <a:lnTo>
                    <a:pt x="18229" y="1292"/>
                  </a:lnTo>
                  <a:lnTo>
                    <a:pt x="15607" y="1767"/>
                  </a:lnTo>
                  <a:lnTo>
                    <a:pt x="12735" y="2331"/>
                  </a:lnTo>
                  <a:lnTo>
                    <a:pt x="8740" y="2732"/>
                  </a:lnTo>
                  <a:lnTo>
                    <a:pt x="4620" y="3147"/>
                  </a:lnTo>
                  <a:lnTo>
                    <a:pt x="0" y="3459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7" name="Shape 587"/>
            <p:cNvSpPr/>
            <p:nvPr/>
          </p:nvSpPr>
          <p:spPr>
            <a:xfrm>
              <a:off x="2965126" y="1798521"/>
              <a:ext cx="73417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47" y="15454"/>
                  </a:moveTo>
                  <a:lnTo>
                    <a:pt x="8775" y="15454"/>
                  </a:lnTo>
                  <a:lnTo>
                    <a:pt x="6497" y="15028"/>
                  </a:lnTo>
                  <a:lnTo>
                    <a:pt x="4556" y="14672"/>
                  </a:lnTo>
                  <a:lnTo>
                    <a:pt x="3206" y="14068"/>
                  </a:lnTo>
                  <a:lnTo>
                    <a:pt x="1856" y="13500"/>
                  </a:lnTo>
                  <a:lnTo>
                    <a:pt x="506" y="12718"/>
                  </a:lnTo>
                  <a:lnTo>
                    <a:pt x="0" y="11759"/>
                  </a:lnTo>
                  <a:lnTo>
                    <a:pt x="0" y="9841"/>
                  </a:lnTo>
                  <a:lnTo>
                    <a:pt x="506" y="9059"/>
                  </a:lnTo>
                  <a:lnTo>
                    <a:pt x="1856" y="8278"/>
                  </a:lnTo>
                  <a:lnTo>
                    <a:pt x="3206" y="7532"/>
                  </a:lnTo>
                  <a:lnTo>
                    <a:pt x="4556" y="7141"/>
                  </a:lnTo>
                  <a:lnTo>
                    <a:pt x="6497" y="6572"/>
                  </a:lnTo>
                  <a:lnTo>
                    <a:pt x="8775" y="6359"/>
                  </a:lnTo>
                  <a:lnTo>
                    <a:pt x="10547" y="6146"/>
                  </a:lnTo>
                  <a:lnTo>
                    <a:pt x="12825" y="6359"/>
                  </a:lnTo>
                  <a:lnTo>
                    <a:pt x="15103" y="6572"/>
                  </a:lnTo>
                  <a:lnTo>
                    <a:pt x="16959" y="7141"/>
                  </a:lnTo>
                  <a:lnTo>
                    <a:pt x="18394" y="7532"/>
                  </a:lnTo>
                  <a:lnTo>
                    <a:pt x="19744" y="8278"/>
                  </a:lnTo>
                  <a:lnTo>
                    <a:pt x="20672" y="9059"/>
                  </a:lnTo>
                  <a:lnTo>
                    <a:pt x="21600" y="9841"/>
                  </a:lnTo>
                  <a:lnTo>
                    <a:pt x="21600" y="10800"/>
                  </a:lnTo>
                  <a:lnTo>
                    <a:pt x="21600" y="1137"/>
                  </a:lnTo>
                  <a:lnTo>
                    <a:pt x="19322" y="746"/>
                  </a:lnTo>
                  <a:lnTo>
                    <a:pt x="16537" y="391"/>
                  </a:lnTo>
                  <a:lnTo>
                    <a:pt x="13753" y="178"/>
                  </a:lnTo>
                  <a:lnTo>
                    <a:pt x="10547" y="0"/>
                  </a:lnTo>
                  <a:lnTo>
                    <a:pt x="7847" y="178"/>
                  </a:lnTo>
                  <a:lnTo>
                    <a:pt x="5062" y="391"/>
                  </a:lnTo>
                  <a:lnTo>
                    <a:pt x="2278" y="746"/>
                  </a:lnTo>
                  <a:lnTo>
                    <a:pt x="0" y="1137"/>
                  </a:lnTo>
                  <a:lnTo>
                    <a:pt x="0" y="20641"/>
                  </a:lnTo>
                  <a:lnTo>
                    <a:pt x="2278" y="21032"/>
                  </a:lnTo>
                  <a:lnTo>
                    <a:pt x="5062" y="21422"/>
                  </a:lnTo>
                  <a:lnTo>
                    <a:pt x="7847" y="21600"/>
                  </a:lnTo>
                  <a:lnTo>
                    <a:pt x="13753" y="21600"/>
                  </a:lnTo>
                  <a:lnTo>
                    <a:pt x="16537" y="21422"/>
                  </a:lnTo>
                  <a:lnTo>
                    <a:pt x="19322" y="21032"/>
                  </a:lnTo>
                  <a:lnTo>
                    <a:pt x="21600" y="20641"/>
                  </a:lnTo>
                  <a:lnTo>
                    <a:pt x="21600" y="11759"/>
                  </a:lnTo>
                  <a:lnTo>
                    <a:pt x="20672" y="12718"/>
                  </a:lnTo>
                  <a:lnTo>
                    <a:pt x="19744" y="13500"/>
                  </a:lnTo>
                  <a:lnTo>
                    <a:pt x="18394" y="14068"/>
                  </a:lnTo>
                  <a:lnTo>
                    <a:pt x="16959" y="14672"/>
                  </a:lnTo>
                  <a:lnTo>
                    <a:pt x="15103" y="15028"/>
                  </a:lnTo>
                  <a:lnTo>
                    <a:pt x="12825" y="15454"/>
                  </a:lnTo>
                  <a:lnTo>
                    <a:pt x="10547" y="15454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8" name="Shape 588"/>
            <p:cNvSpPr/>
            <p:nvPr/>
          </p:nvSpPr>
          <p:spPr>
            <a:xfrm>
              <a:off x="2914760" y="1808850"/>
              <a:ext cx="48773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702"/>
                  </a:moveTo>
                  <a:lnTo>
                    <a:pt x="0" y="12433"/>
                  </a:lnTo>
                  <a:lnTo>
                    <a:pt x="1248" y="14125"/>
                  </a:lnTo>
                  <a:lnTo>
                    <a:pt x="3371" y="15856"/>
                  </a:lnTo>
                  <a:lnTo>
                    <a:pt x="5369" y="17115"/>
                  </a:lnTo>
                  <a:lnTo>
                    <a:pt x="8740" y="18610"/>
                  </a:lnTo>
                  <a:lnTo>
                    <a:pt x="12860" y="19672"/>
                  </a:lnTo>
                  <a:lnTo>
                    <a:pt x="16855" y="20774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55" y="866"/>
                  </a:lnTo>
                  <a:lnTo>
                    <a:pt x="12860" y="1731"/>
                  </a:lnTo>
                  <a:lnTo>
                    <a:pt x="8740" y="3030"/>
                  </a:lnTo>
                  <a:lnTo>
                    <a:pt x="5369" y="4288"/>
                  </a:lnTo>
                  <a:lnTo>
                    <a:pt x="3371" y="5784"/>
                  </a:lnTo>
                  <a:lnTo>
                    <a:pt x="1248" y="7279"/>
                  </a:lnTo>
                  <a:lnTo>
                    <a:pt x="0" y="9010"/>
                  </a:lnTo>
                  <a:lnTo>
                    <a:pt x="0" y="10702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9" name="Shape 589"/>
            <p:cNvSpPr/>
            <p:nvPr/>
          </p:nvSpPr>
          <p:spPr>
            <a:xfrm>
              <a:off x="3040029" y="1808850"/>
              <a:ext cx="48773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620" y="20774"/>
                  </a:lnTo>
                  <a:lnTo>
                    <a:pt x="8740" y="19672"/>
                  </a:lnTo>
                  <a:lnTo>
                    <a:pt x="12735" y="18610"/>
                  </a:lnTo>
                  <a:lnTo>
                    <a:pt x="15607" y="17115"/>
                  </a:lnTo>
                  <a:lnTo>
                    <a:pt x="18229" y="15856"/>
                  </a:lnTo>
                  <a:lnTo>
                    <a:pt x="20227" y="14125"/>
                  </a:lnTo>
                  <a:lnTo>
                    <a:pt x="21600" y="12433"/>
                  </a:lnTo>
                  <a:lnTo>
                    <a:pt x="21600" y="9010"/>
                  </a:lnTo>
                  <a:lnTo>
                    <a:pt x="20227" y="7279"/>
                  </a:lnTo>
                  <a:lnTo>
                    <a:pt x="18229" y="5784"/>
                  </a:lnTo>
                  <a:lnTo>
                    <a:pt x="15607" y="4288"/>
                  </a:lnTo>
                  <a:lnTo>
                    <a:pt x="12735" y="3030"/>
                  </a:lnTo>
                  <a:lnTo>
                    <a:pt x="8740" y="1731"/>
                  </a:lnTo>
                  <a:lnTo>
                    <a:pt x="4620" y="86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90" name="Shape 590"/>
            <p:cNvSpPr/>
            <p:nvPr/>
          </p:nvSpPr>
          <p:spPr>
            <a:xfrm>
              <a:off x="3419710" y="4210322"/>
              <a:ext cx="49988" cy="808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125"/>
                  </a:lnTo>
                  <a:lnTo>
                    <a:pt x="16883" y="1953"/>
                  </a:lnTo>
                  <a:lnTo>
                    <a:pt x="12786" y="1781"/>
                  </a:lnTo>
                  <a:lnTo>
                    <a:pt x="9434" y="1523"/>
                  </a:lnTo>
                  <a:lnTo>
                    <a:pt x="6083" y="1273"/>
                  </a:lnTo>
                  <a:lnTo>
                    <a:pt x="3352" y="976"/>
                  </a:lnTo>
                  <a:lnTo>
                    <a:pt x="1986" y="680"/>
                  </a:lnTo>
                  <a:lnTo>
                    <a:pt x="745" y="33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91" name="Shape 591"/>
            <p:cNvSpPr/>
            <p:nvPr/>
          </p:nvSpPr>
          <p:spPr>
            <a:xfrm>
              <a:off x="3547561" y="4210322"/>
              <a:ext cx="49988" cy="808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2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336"/>
                  </a:lnTo>
                  <a:lnTo>
                    <a:pt x="20234" y="680"/>
                  </a:lnTo>
                  <a:lnTo>
                    <a:pt x="18248" y="976"/>
                  </a:lnTo>
                  <a:lnTo>
                    <a:pt x="15517" y="1273"/>
                  </a:lnTo>
                  <a:lnTo>
                    <a:pt x="12166" y="1523"/>
                  </a:lnTo>
                  <a:lnTo>
                    <a:pt x="8814" y="1781"/>
                  </a:lnTo>
                  <a:lnTo>
                    <a:pt x="4717" y="1953"/>
                  </a:lnTo>
                  <a:lnTo>
                    <a:pt x="0" y="2125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92" name="Shape 592"/>
            <p:cNvSpPr/>
            <p:nvPr/>
          </p:nvSpPr>
          <p:spPr>
            <a:xfrm>
              <a:off x="3547561" y="1195572"/>
              <a:ext cx="49988" cy="3011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019"/>
                  </a:lnTo>
                  <a:lnTo>
                    <a:pt x="4717" y="21065"/>
                  </a:lnTo>
                  <a:lnTo>
                    <a:pt x="8814" y="21122"/>
                  </a:lnTo>
                  <a:lnTo>
                    <a:pt x="12166" y="21178"/>
                  </a:lnTo>
                  <a:lnTo>
                    <a:pt x="15517" y="21258"/>
                  </a:lnTo>
                  <a:lnTo>
                    <a:pt x="18248" y="21327"/>
                  </a:lnTo>
                  <a:lnTo>
                    <a:pt x="20234" y="21417"/>
                  </a:lnTo>
                  <a:lnTo>
                    <a:pt x="20855" y="2151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93" name="Shape 593"/>
            <p:cNvSpPr/>
            <p:nvPr/>
          </p:nvSpPr>
          <p:spPr>
            <a:xfrm>
              <a:off x="3471367" y="4210322"/>
              <a:ext cx="74637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9308"/>
                  </a:moveTo>
                  <a:lnTo>
                    <a:pt x="8557" y="8882"/>
                  </a:lnTo>
                  <a:lnTo>
                    <a:pt x="6729" y="8526"/>
                  </a:lnTo>
                  <a:lnTo>
                    <a:pt x="4901" y="7318"/>
                  </a:lnTo>
                  <a:lnTo>
                    <a:pt x="3157" y="6608"/>
                  </a:lnTo>
                  <a:lnTo>
                    <a:pt x="1828" y="4974"/>
                  </a:lnTo>
                  <a:lnTo>
                    <a:pt x="914" y="3481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326"/>
                  </a:lnTo>
                  <a:lnTo>
                    <a:pt x="2658" y="20108"/>
                  </a:lnTo>
                  <a:lnTo>
                    <a:pt x="5400" y="20818"/>
                  </a:lnTo>
                  <a:lnTo>
                    <a:pt x="8058" y="21245"/>
                  </a:lnTo>
                  <a:lnTo>
                    <a:pt x="10800" y="21600"/>
                  </a:lnTo>
                  <a:lnTo>
                    <a:pt x="13541" y="21245"/>
                  </a:lnTo>
                  <a:lnTo>
                    <a:pt x="16698" y="20818"/>
                  </a:lnTo>
                  <a:lnTo>
                    <a:pt x="18941" y="20108"/>
                  </a:lnTo>
                  <a:lnTo>
                    <a:pt x="21600" y="19326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481"/>
                  </a:lnTo>
                  <a:lnTo>
                    <a:pt x="19772" y="4974"/>
                  </a:lnTo>
                  <a:lnTo>
                    <a:pt x="18443" y="6608"/>
                  </a:lnTo>
                  <a:lnTo>
                    <a:pt x="16698" y="7318"/>
                  </a:lnTo>
                  <a:lnTo>
                    <a:pt x="14871" y="8526"/>
                  </a:lnTo>
                  <a:lnTo>
                    <a:pt x="13043" y="8882"/>
                  </a:lnTo>
                  <a:lnTo>
                    <a:pt x="10800" y="9308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94" name="Shape 594"/>
            <p:cNvSpPr/>
            <p:nvPr/>
          </p:nvSpPr>
          <p:spPr>
            <a:xfrm>
              <a:off x="3471367" y="4121235"/>
              <a:ext cx="74637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2363"/>
                  </a:moveTo>
                  <a:lnTo>
                    <a:pt x="13043" y="12363"/>
                  </a:lnTo>
                  <a:lnTo>
                    <a:pt x="14871" y="13145"/>
                  </a:lnTo>
                  <a:lnTo>
                    <a:pt x="16698" y="13855"/>
                  </a:lnTo>
                  <a:lnTo>
                    <a:pt x="18443" y="15063"/>
                  </a:lnTo>
                  <a:lnTo>
                    <a:pt x="19772" y="16200"/>
                  </a:lnTo>
                  <a:lnTo>
                    <a:pt x="20686" y="17763"/>
                  </a:lnTo>
                  <a:lnTo>
                    <a:pt x="21185" y="19682"/>
                  </a:lnTo>
                  <a:lnTo>
                    <a:pt x="21600" y="21600"/>
                  </a:lnTo>
                  <a:lnTo>
                    <a:pt x="21600" y="1918"/>
                  </a:lnTo>
                  <a:lnTo>
                    <a:pt x="18941" y="1137"/>
                  </a:lnTo>
                  <a:lnTo>
                    <a:pt x="16698" y="426"/>
                  </a:lnTo>
                  <a:lnTo>
                    <a:pt x="13541" y="0"/>
                  </a:lnTo>
                  <a:lnTo>
                    <a:pt x="8058" y="0"/>
                  </a:lnTo>
                  <a:lnTo>
                    <a:pt x="5400" y="426"/>
                  </a:lnTo>
                  <a:lnTo>
                    <a:pt x="2658" y="1137"/>
                  </a:lnTo>
                  <a:lnTo>
                    <a:pt x="0" y="1918"/>
                  </a:lnTo>
                  <a:lnTo>
                    <a:pt x="0" y="21600"/>
                  </a:lnTo>
                  <a:lnTo>
                    <a:pt x="415" y="19682"/>
                  </a:lnTo>
                  <a:lnTo>
                    <a:pt x="914" y="17763"/>
                  </a:lnTo>
                  <a:lnTo>
                    <a:pt x="1828" y="16200"/>
                  </a:lnTo>
                  <a:lnTo>
                    <a:pt x="3157" y="15063"/>
                  </a:lnTo>
                  <a:lnTo>
                    <a:pt x="4901" y="13855"/>
                  </a:lnTo>
                  <a:lnTo>
                    <a:pt x="6729" y="13145"/>
                  </a:lnTo>
                  <a:lnTo>
                    <a:pt x="8557" y="12363"/>
                  </a:lnTo>
                  <a:lnTo>
                    <a:pt x="10800" y="12363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95" name="Shape 595"/>
            <p:cNvSpPr/>
            <p:nvPr/>
          </p:nvSpPr>
          <p:spPr>
            <a:xfrm>
              <a:off x="3419710" y="4128981"/>
              <a:ext cx="49988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98"/>
                  </a:moveTo>
                  <a:lnTo>
                    <a:pt x="21600" y="0"/>
                  </a:lnTo>
                  <a:lnTo>
                    <a:pt x="16883" y="866"/>
                  </a:lnTo>
                  <a:lnTo>
                    <a:pt x="12786" y="1928"/>
                  </a:lnTo>
                  <a:lnTo>
                    <a:pt x="9434" y="2990"/>
                  </a:lnTo>
                  <a:lnTo>
                    <a:pt x="6083" y="4288"/>
                  </a:lnTo>
                  <a:lnTo>
                    <a:pt x="3352" y="5784"/>
                  </a:lnTo>
                  <a:lnTo>
                    <a:pt x="1986" y="7475"/>
                  </a:lnTo>
                  <a:lnTo>
                    <a:pt x="745" y="8970"/>
                  </a:lnTo>
                  <a:lnTo>
                    <a:pt x="0" y="10898"/>
                  </a:lnTo>
                  <a:lnTo>
                    <a:pt x="745" y="12590"/>
                  </a:lnTo>
                  <a:lnTo>
                    <a:pt x="1986" y="14321"/>
                  </a:lnTo>
                  <a:lnTo>
                    <a:pt x="3352" y="15816"/>
                  </a:lnTo>
                  <a:lnTo>
                    <a:pt x="6083" y="17312"/>
                  </a:lnTo>
                  <a:lnTo>
                    <a:pt x="9434" y="18570"/>
                  </a:lnTo>
                  <a:lnTo>
                    <a:pt x="12786" y="19869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10898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96" name="Shape 596"/>
            <p:cNvSpPr/>
            <p:nvPr/>
          </p:nvSpPr>
          <p:spPr>
            <a:xfrm>
              <a:off x="3547561" y="4128981"/>
              <a:ext cx="49988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717" y="20734"/>
                  </a:lnTo>
                  <a:lnTo>
                    <a:pt x="8814" y="19869"/>
                  </a:lnTo>
                  <a:lnTo>
                    <a:pt x="12166" y="18570"/>
                  </a:lnTo>
                  <a:lnTo>
                    <a:pt x="15517" y="17312"/>
                  </a:lnTo>
                  <a:lnTo>
                    <a:pt x="18248" y="15816"/>
                  </a:lnTo>
                  <a:lnTo>
                    <a:pt x="20234" y="14321"/>
                  </a:lnTo>
                  <a:lnTo>
                    <a:pt x="20855" y="12590"/>
                  </a:lnTo>
                  <a:lnTo>
                    <a:pt x="21600" y="10898"/>
                  </a:lnTo>
                  <a:lnTo>
                    <a:pt x="20855" y="9207"/>
                  </a:lnTo>
                  <a:lnTo>
                    <a:pt x="20234" y="7475"/>
                  </a:lnTo>
                  <a:lnTo>
                    <a:pt x="18248" y="5784"/>
                  </a:lnTo>
                  <a:lnTo>
                    <a:pt x="15517" y="4485"/>
                  </a:lnTo>
                  <a:lnTo>
                    <a:pt x="12166" y="2990"/>
                  </a:lnTo>
                  <a:lnTo>
                    <a:pt x="8814" y="1928"/>
                  </a:lnTo>
                  <a:lnTo>
                    <a:pt x="4717" y="86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97" name="Shape 597"/>
            <p:cNvSpPr/>
            <p:nvPr/>
          </p:nvSpPr>
          <p:spPr>
            <a:xfrm>
              <a:off x="2660348" y="4179335"/>
              <a:ext cx="49988" cy="154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1247"/>
                  </a:lnTo>
                  <a:lnTo>
                    <a:pt x="16883" y="10353"/>
                  </a:lnTo>
                  <a:lnTo>
                    <a:pt x="12786" y="9257"/>
                  </a:lnTo>
                  <a:lnTo>
                    <a:pt x="9434" y="8161"/>
                  </a:lnTo>
                  <a:lnTo>
                    <a:pt x="6083" y="6618"/>
                  </a:lnTo>
                  <a:lnTo>
                    <a:pt x="3352" y="5278"/>
                  </a:lnTo>
                  <a:lnTo>
                    <a:pt x="1986" y="3532"/>
                  </a:lnTo>
                  <a:lnTo>
                    <a:pt x="621" y="1989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98" name="Shape 598"/>
            <p:cNvSpPr/>
            <p:nvPr/>
          </p:nvSpPr>
          <p:spPr>
            <a:xfrm>
              <a:off x="2660348" y="2187146"/>
              <a:ext cx="49988" cy="1991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073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621" y="21464"/>
                  </a:lnTo>
                  <a:lnTo>
                    <a:pt x="1986" y="21324"/>
                  </a:lnTo>
                  <a:lnTo>
                    <a:pt x="3352" y="21203"/>
                  </a:lnTo>
                  <a:lnTo>
                    <a:pt x="6083" y="21083"/>
                  </a:lnTo>
                  <a:lnTo>
                    <a:pt x="9434" y="20981"/>
                  </a:lnTo>
                  <a:lnTo>
                    <a:pt x="12786" y="20876"/>
                  </a:lnTo>
                  <a:lnTo>
                    <a:pt x="16883" y="20807"/>
                  </a:lnTo>
                  <a:lnTo>
                    <a:pt x="21600" y="20737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99" name="Shape 599"/>
            <p:cNvSpPr/>
            <p:nvPr/>
          </p:nvSpPr>
          <p:spPr>
            <a:xfrm>
              <a:off x="2786908" y="4179335"/>
              <a:ext cx="49988" cy="21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92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979" y="1716"/>
                  </a:lnTo>
                  <a:lnTo>
                    <a:pt x="18869" y="3404"/>
                  </a:lnTo>
                  <a:lnTo>
                    <a:pt x="14896" y="4835"/>
                  </a:lnTo>
                  <a:lnTo>
                    <a:pt x="10055" y="6208"/>
                  </a:lnTo>
                  <a:lnTo>
                    <a:pt x="5462" y="7152"/>
                  </a:lnTo>
                  <a:lnTo>
                    <a:pt x="0" y="7925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0" name="Shape 600"/>
            <p:cNvSpPr/>
            <p:nvPr/>
          </p:nvSpPr>
          <p:spPr>
            <a:xfrm>
              <a:off x="2786908" y="4017945"/>
              <a:ext cx="49988" cy="16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0995"/>
                  </a:lnTo>
                  <a:lnTo>
                    <a:pt x="5462" y="11853"/>
                  </a:lnTo>
                  <a:lnTo>
                    <a:pt x="10055" y="13334"/>
                  </a:lnTo>
                  <a:lnTo>
                    <a:pt x="15517" y="15050"/>
                  </a:lnTo>
                  <a:lnTo>
                    <a:pt x="18869" y="17155"/>
                  </a:lnTo>
                  <a:lnTo>
                    <a:pt x="20979" y="19261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1" name="Shape 601"/>
            <p:cNvSpPr/>
            <p:nvPr/>
          </p:nvSpPr>
          <p:spPr>
            <a:xfrm>
              <a:off x="2710713" y="4090248"/>
              <a:ext cx="74638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2292"/>
                  </a:moveTo>
                  <a:lnTo>
                    <a:pt x="13043" y="12718"/>
                  </a:lnTo>
                  <a:lnTo>
                    <a:pt x="14871" y="13074"/>
                  </a:lnTo>
                  <a:lnTo>
                    <a:pt x="16698" y="13855"/>
                  </a:lnTo>
                  <a:lnTo>
                    <a:pt x="18443" y="14992"/>
                  </a:lnTo>
                  <a:lnTo>
                    <a:pt x="19855" y="16555"/>
                  </a:lnTo>
                  <a:lnTo>
                    <a:pt x="20686" y="18118"/>
                  </a:lnTo>
                  <a:lnTo>
                    <a:pt x="21185" y="19682"/>
                  </a:lnTo>
                  <a:lnTo>
                    <a:pt x="21600" y="21600"/>
                  </a:lnTo>
                  <a:lnTo>
                    <a:pt x="21600" y="2274"/>
                  </a:lnTo>
                  <a:lnTo>
                    <a:pt x="18941" y="1137"/>
                  </a:lnTo>
                  <a:lnTo>
                    <a:pt x="16200" y="781"/>
                  </a:lnTo>
                  <a:lnTo>
                    <a:pt x="13458" y="355"/>
                  </a:lnTo>
                  <a:lnTo>
                    <a:pt x="10800" y="0"/>
                  </a:lnTo>
                  <a:lnTo>
                    <a:pt x="8058" y="355"/>
                  </a:lnTo>
                  <a:lnTo>
                    <a:pt x="5400" y="781"/>
                  </a:lnTo>
                  <a:lnTo>
                    <a:pt x="2741" y="1137"/>
                  </a:lnTo>
                  <a:lnTo>
                    <a:pt x="0" y="2274"/>
                  </a:lnTo>
                  <a:lnTo>
                    <a:pt x="0" y="21600"/>
                  </a:lnTo>
                  <a:lnTo>
                    <a:pt x="415" y="19682"/>
                  </a:lnTo>
                  <a:lnTo>
                    <a:pt x="831" y="18118"/>
                  </a:lnTo>
                  <a:lnTo>
                    <a:pt x="1745" y="16555"/>
                  </a:lnTo>
                  <a:lnTo>
                    <a:pt x="3074" y="14992"/>
                  </a:lnTo>
                  <a:lnTo>
                    <a:pt x="4985" y="13855"/>
                  </a:lnTo>
                  <a:lnTo>
                    <a:pt x="6729" y="13074"/>
                  </a:lnTo>
                  <a:lnTo>
                    <a:pt x="8557" y="12718"/>
                  </a:lnTo>
                  <a:lnTo>
                    <a:pt x="10800" y="12292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2" name="Shape 602"/>
            <p:cNvSpPr/>
            <p:nvPr/>
          </p:nvSpPr>
          <p:spPr>
            <a:xfrm>
              <a:off x="2710713" y="4179335"/>
              <a:ext cx="74638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443" y="6537"/>
                  </a:moveTo>
                  <a:lnTo>
                    <a:pt x="16698" y="7745"/>
                  </a:lnTo>
                  <a:lnTo>
                    <a:pt x="14871" y="8455"/>
                  </a:lnTo>
                  <a:lnTo>
                    <a:pt x="13043" y="9237"/>
                  </a:lnTo>
                  <a:lnTo>
                    <a:pt x="8557" y="9237"/>
                  </a:lnTo>
                  <a:lnTo>
                    <a:pt x="6729" y="8455"/>
                  </a:lnTo>
                  <a:lnTo>
                    <a:pt x="4985" y="7745"/>
                  </a:lnTo>
                  <a:lnTo>
                    <a:pt x="3074" y="6537"/>
                  </a:lnTo>
                  <a:lnTo>
                    <a:pt x="1745" y="5400"/>
                  </a:lnTo>
                  <a:lnTo>
                    <a:pt x="831" y="3837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682"/>
                  </a:lnTo>
                  <a:lnTo>
                    <a:pt x="2741" y="20463"/>
                  </a:lnTo>
                  <a:lnTo>
                    <a:pt x="5400" y="21174"/>
                  </a:lnTo>
                  <a:lnTo>
                    <a:pt x="8058" y="21600"/>
                  </a:lnTo>
                  <a:lnTo>
                    <a:pt x="13458" y="21600"/>
                  </a:lnTo>
                  <a:lnTo>
                    <a:pt x="16200" y="21174"/>
                  </a:lnTo>
                  <a:lnTo>
                    <a:pt x="18941" y="20463"/>
                  </a:lnTo>
                  <a:lnTo>
                    <a:pt x="21600" y="19682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481"/>
                  </a:lnTo>
                  <a:lnTo>
                    <a:pt x="19855" y="5045"/>
                  </a:lnTo>
                  <a:lnTo>
                    <a:pt x="18443" y="6537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3" name="Shape 603"/>
            <p:cNvSpPr/>
            <p:nvPr/>
          </p:nvSpPr>
          <p:spPr>
            <a:xfrm>
              <a:off x="2660348" y="4100577"/>
              <a:ext cx="49988" cy="159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02"/>
                  </a:moveTo>
                  <a:lnTo>
                    <a:pt x="21600" y="0"/>
                  </a:lnTo>
                  <a:lnTo>
                    <a:pt x="16883" y="866"/>
                  </a:lnTo>
                  <a:lnTo>
                    <a:pt x="12786" y="1731"/>
                  </a:lnTo>
                  <a:lnTo>
                    <a:pt x="9434" y="3030"/>
                  </a:lnTo>
                  <a:lnTo>
                    <a:pt x="6083" y="4288"/>
                  </a:lnTo>
                  <a:lnTo>
                    <a:pt x="3352" y="5784"/>
                  </a:lnTo>
                  <a:lnTo>
                    <a:pt x="1986" y="7279"/>
                  </a:lnTo>
                  <a:lnTo>
                    <a:pt x="621" y="9010"/>
                  </a:lnTo>
                  <a:lnTo>
                    <a:pt x="0" y="10702"/>
                  </a:lnTo>
                  <a:lnTo>
                    <a:pt x="621" y="12630"/>
                  </a:lnTo>
                  <a:lnTo>
                    <a:pt x="1986" y="14125"/>
                  </a:lnTo>
                  <a:lnTo>
                    <a:pt x="3352" y="15816"/>
                  </a:lnTo>
                  <a:lnTo>
                    <a:pt x="6083" y="17115"/>
                  </a:lnTo>
                  <a:lnTo>
                    <a:pt x="9434" y="18610"/>
                  </a:lnTo>
                  <a:lnTo>
                    <a:pt x="12786" y="19672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10702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4" name="Shape 604"/>
            <p:cNvSpPr/>
            <p:nvPr/>
          </p:nvSpPr>
          <p:spPr>
            <a:xfrm>
              <a:off x="2786908" y="4100577"/>
              <a:ext cx="49988" cy="159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5462" y="20538"/>
                  </a:lnTo>
                  <a:lnTo>
                    <a:pt x="10055" y="19239"/>
                  </a:lnTo>
                  <a:lnTo>
                    <a:pt x="14896" y="17351"/>
                  </a:lnTo>
                  <a:lnTo>
                    <a:pt x="18869" y="15384"/>
                  </a:lnTo>
                  <a:lnTo>
                    <a:pt x="20979" y="13062"/>
                  </a:lnTo>
                  <a:lnTo>
                    <a:pt x="21600" y="10702"/>
                  </a:lnTo>
                  <a:lnTo>
                    <a:pt x="20979" y="8341"/>
                  </a:lnTo>
                  <a:lnTo>
                    <a:pt x="18869" y="6216"/>
                  </a:lnTo>
                  <a:lnTo>
                    <a:pt x="15517" y="4092"/>
                  </a:lnTo>
                  <a:lnTo>
                    <a:pt x="10055" y="2361"/>
                  </a:lnTo>
                  <a:lnTo>
                    <a:pt x="5462" y="86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5" name="Shape 605"/>
            <p:cNvSpPr/>
            <p:nvPr/>
          </p:nvSpPr>
          <p:spPr>
            <a:xfrm>
              <a:off x="2152815" y="3566056"/>
              <a:ext cx="49988" cy="1452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6923"/>
                  </a:moveTo>
                  <a:lnTo>
                    <a:pt x="745" y="16732"/>
                  </a:lnTo>
                  <a:lnTo>
                    <a:pt x="2110" y="16540"/>
                  </a:lnTo>
                  <a:lnTo>
                    <a:pt x="4096" y="16379"/>
                  </a:lnTo>
                  <a:lnTo>
                    <a:pt x="6083" y="16214"/>
                  </a:lnTo>
                  <a:lnTo>
                    <a:pt x="9434" y="16071"/>
                  </a:lnTo>
                  <a:lnTo>
                    <a:pt x="12786" y="15953"/>
                  </a:lnTo>
                  <a:lnTo>
                    <a:pt x="17628" y="15836"/>
                  </a:lnTo>
                  <a:lnTo>
                    <a:pt x="21600" y="1574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4717" y="12220"/>
                  </a:lnTo>
                  <a:lnTo>
                    <a:pt x="8814" y="12338"/>
                  </a:lnTo>
                  <a:lnTo>
                    <a:pt x="12786" y="12477"/>
                  </a:lnTo>
                  <a:lnTo>
                    <a:pt x="15517" y="12621"/>
                  </a:lnTo>
                  <a:lnTo>
                    <a:pt x="18248" y="12786"/>
                  </a:lnTo>
                  <a:lnTo>
                    <a:pt x="20234" y="12951"/>
                  </a:lnTo>
                  <a:lnTo>
                    <a:pt x="21600" y="13138"/>
                  </a:lnTo>
                  <a:lnTo>
                    <a:pt x="21600" y="13517"/>
                  </a:lnTo>
                  <a:lnTo>
                    <a:pt x="20234" y="13708"/>
                  </a:lnTo>
                  <a:lnTo>
                    <a:pt x="18248" y="13874"/>
                  </a:lnTo>
                  <a:lnTo>
                    <a:pt x="15517" y="14039"/>
                  </a:lnTo>
                  <a:lnTo>
                    <a:pt x="12786" y="14178"/>
                  </a:lnTo>
                  <a:lnTo>
                    <a:pt x="8814" y="14322"/>
                  </a:lnTo>
                  <a:lnTo>
                    <a:pt x="4717" y="14439"/>
                  </a:lnTo>
                  <a:lnTo>
                    <a:pt x="0" y="1451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8124"/>
                  </a:lnTo>
                  <a:lnTo>
                    <a:pt x="17628" y="18033"/>
                  </a:lnTo>
                  <a:lnTo>
                    <a:pt x="12786" y="17915"/>
                  </a:lnTo>
                  <a:lnTo>
                    <a:pt x="9434" y="17798"/>
                  </a:lnTo>
                  <a:lnTo>
                    <a:pt x="6083" y="17654"/>
                  </a:lnTo>
                  <a:lnTo>
                    <a:pt x="4096" y="17489"/>
                  </a:lnTo>
                  <a:lnTo>
                    <a:pt x="2110" y="17302"/>
                  </a:lnTo>
                  <a:lnTo>
                    <a:pt x="745" y="17132"/>
                  </a:lnTo>
                  <a:lnTo>
                    <a:pt x="0" y="16923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6" name="Shape 606"/>
            <p:cNvSpPr/>
            <p:nvPr/>
          </p:nvSpPr>
          <p:spPr>
            <a:xfrm>
              <a:off x="2279375" y="4335559"/>
              <a:ext cx="49988" cy="682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9145"/>
                  </a:lnTo>
                  <a:lnTo>
                    <a:pt x="4841" y="9348"/>
                  </a:lnTo>
                  <a:lnTo>
                    <a:pt x="8814" y="9598"/>
                  </a:lnTo>
                  <a:lnTo>
                    <a:pt x="12166" y="9848"/>
                  </a:lnTo>
                  <a:lnTo>
                    <a:pt x="15517" y="10153"/>
                  </a:lnTo>
                  <a:lnTo>
                    <a:pt x="18248" y="10504"/>
                  </a:lnTo>
                  <a:lnTo>
                    <a:pt x="20359" y="10846"/>
                  </a:lnTo>
                  <a:lnTo>
                    <a:pt x="20979" y="11253"/>
                  </a:lnTo>
                  <a:lnTo>
                    <a:pt x="21600" y="11660"/>
                  </a:lnTo>
                  <a:lnTo>
                    <a:pt x="20979" y="12104"/>
                  </a:lnTo>
                  <a:lnTo>
                    <a:pt x="20359" y="12464"/>
                  </a:lnTo>
                  <a:lnTo>
                    <a:pt x="18248" y="12862"/>
                  </a:lnTo>
                  <a:lnTo>
                    <a:pt x="15517" y="13213"/>
                  </a:lnTo>
                  <a:lnTo>
                    <a:pt x="12166" y="13518"/>
                  </a:lnTo>
                  <a:lnTo>
                    <a:pt x="8814" y="13768"/>
                  </a:lnTo>
                  <a:lnTo>
                    <a:pt x="4841" y="14018"/>
                  </a:lnTo>
                  <a:lnTo>
                    <a:pt x="0" y="1421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515"/>
                  </a:lnTo>
                  <a:lnTo>
                    <a:pt x="17007" y="2358"/>
                  </a:lnTo>
                  <a:lnTo>
                    <a:pt x="12910" y="2108"/>
                  </a:lnTo>
                  <a:lnTo>
                    <a:pt x="9558" y="1858"/>
                  </a:lnTo>
                  <a:lnTo>
                    <a:pt x="6083" y="1507"/>
                  </a:lnTo>
                  <a:lnTo>
                    <a:pt x="3476" y="1202"/>
                  </a:lnTo>
                  <a:lnTo>
                    <a:pt x="1490" y="804"/>
                  </a:lnTo>
                  <a:lnTo>
                    <a:pt x="745" y="407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7" name="Shape 607"/>
            <p:cNvSpPr/>
            <p:nvPr/>
          </p:nvSpPr>
          <p:spPr>
            <a:xfrm>
              <a:off x="2203181" y="4617022"/>
              <a:ext cx="74638" cy="175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8058" y="0"/>
                  </a:lnTo>
                  <a:lnTo>
                    <a:pt x="5400" y="179"/>
                  </a:lnTo>
                  <a:lnTo>
                    <a:pt x="2741" y="573"/>
                  </a:lnTo>
                  <a:lnTo>
                    <a:pt x="0" y="967"/>
                  </a:lnTo>
                  <a:lnTo>
                    <a:pt x="0" y="10710"/>
                  </a:lnTo>
                  <a:lnTo>
                    <a:pt x="415" y="9707"/>
                  </a:lnTo>
                  <a:lnTo>
                    <a:pt x="914" y="8955"/>
                  </a:lnTo>
                  <a:lnTo>
                    <a:pt x="2243" y="8167"/>
                  </a:lnTo>
                  <a:lnTo>
                    <a:pt x="3572" y="7379"/>
                  </a:lnTo>
                  <a:lnTo>
                    <a:pt x="4985" y="6985"/>
                  </a:lnTo>
                  <a:lnTo>
                    <a:pt x="6729" y="6412"/>
                  </a:lnTo>
                  <a:lnTo>
                    <a:pt x="8557" y="6233"/>
                  </a:lnTo>
                  <a:lnTo>
                    <a:pt x="13043" y="6233"/>
                  </a:lnTo>
                  <a:lnTo>
                    <a:pt x="15369" y="6412"/>
                  </a:lnTo>
                  <a:lnTo>
                    <a:pt x="17114" y="6985"/>
                  </a:lnTo>
                  <a:lnTo>
                    <a:pt x="18443" y="7558"/>
                  </a:lnTo>
                  <a:lnTo>
                    <a:pt x="19855" y="8167"/>
                  </a:lnTo>
                  <a:lnTo>
                    <a:pt x="20686" y="8955"/>
                  </a:lnTo>
                  <a:lnTo>
                    <a:pt x="21600" y="9922"/>
                  </a:lnTo>
                  <a:lnTo>
                    <a:pt x="21600" y="11678"/>
                  </a:lnTo>
                  <a:lnTo>
                    <a:pt x="20686" y="12645"/>
                  </a:lnTo>
                  <a:lnTo>
                    <a:pt x="19855" y="13433"/>
                  </a:lnTo>
                  <a:lnTo>
                    <a:pt x="18443" y="14006"/>
                  </a:lnTo>
                  <a:lnTo>
                    <a:pt x="17114" y="14579"/>
                  </a:lnTo>
                  <a:lnTo>
                    <a:pt x="14871" y="14973"/>
                  </a:lnTo>
                  <a:lnTo>
                    <a:pt x="13043" y="15367"/>
                  </a:lnTo>
                  <a:lnTo>
                    <a:pt x="8557" y="15367"/>
                  </a:lnTo>
                  <a:lnTo>
                    <a:pt x="6729" y="14973"/>
                  </a:lnTo>
                  <a:lnTo>
                    <a:pt x="4985" y="14579"/>
                  </a:lnTo>
                  <a:lnTo>
                    <a:pt x="3572" y="14006"/>
                  </a:lnTo>
                  <a:lnTo>
                    <a:pt x="2243" y="13433"/>
                  </a:lnTo>
                  <a:lnTo>
                    <a:pt x="914" y="12645"/>
                  </a:lnTo>
                  <a:lnTo>
                    <a:pt x="415" y="11857"/>
                  </a:lnTo>
                  <a:lnTo>
                    <a:pt x="0" y="10890"/>
                  </a:lnTo>
                  <a:lnTo>
                    <a:pt x="0" y="20597"/>
                  </a:lnTo>
                  <a:lnTo>
                    <a:pt x="2741" y="20991"/>
                  </a:lnTo>
                  <a:lnTo>
                    <a:pt x="5400" y="21385"/>
                  </a:lnTo>
                  <a:lnTo>
                    <a:pt x="8058" y="21600"/>
                  </a:lnTo>
                  <a:lnTo>
                    <a:pt x="13957" y="21600"/>
                  </a:lnTo>
                  <a:lnTo>
                    <a:pt x="16698" y="21385"/>
                  </a:lnTo>
                  <a:lnTo>
                    <a:pt x="18941" y="20991"/>
                  </a:lnTo>
                  <a:lnTo>
                    <a:pt x="21600" y="20597"/>
                  </a:lnTo>
                  <a:lnTo>
                    <a:pt x="21600" y="967"/>
                  </a:lnTo>
                  <a:lnTo>
                    <a:pt x="18941" y="573"/>
                  </a:lnTo>
                  <a:lnTo>
                    <a:pt x="16698" y="179"/>
                  </a:lnTo>
                  <a:lnTo>
                    <a:pt x="13957" y="0"/>
                  </a:lnTo>
                  <a:lnTo>
                    <a:pt x="1080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8" name="Shape 608"/>
            <p:cNvSpPr/>
            <p:nvPr/>
          </p:nvSpPr>
          <p:spPr>
            <a:xfrm>
              <a:off x="2152815" y="4624769"/>
              <a:ext cx="49988" cy="158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21"/>
                  </a:moveTo>
                  <a:lnTo>
                    <a:pt x="21600" y="0"/>
                  </a:lnTo>
                  <a:lnTo>
                    <a:pt x="17628" y="867"/>
                  </a:lnTo>
                  <a:lnTo>
                    <a:pt x="12786" y="1931"/>
                  </a:lnTo>
                  <a:lnTo>
                    <a:pt x="9434" y="2996"/>
                  </a:lnTo>
                  <a:lnTo>
                    <a:pt x="6083" y="4296"/>
                  </a:lnTo>
                  <a:lnTo>
                    <a:pt x="4096" y="5794"/>
                  </a:lnTo>
                  <a:lnTo>
                    <a:pt x="2110" y="7252"/>
                  </a:lnTo>
                  <a:lnTo>
                    <a:pt x="745" y="8987"/>
                  </a:lnTo>
                  <a:lnTo>
                    <a:pt x="0" y="10721"/>
                  </a:lnTo>
                  <a:lnTo>
                    <a:pt x="745" y="12613"/>
                  </a:lnTo>
                  <a:lnTo>
                    <a:pt x="2110" y="14150"/>
                  </a:lnTo>
                  <a:lnTo>
                    <a:pt x="4096" y="15845"/>
                  </a:lnTo>
                  <a:lnTo>
                    <a:pt x="6083" y="17343"/>
                  </a:lnTo>
                  <a:lnTo>
                    <a:pt x="9434" y="18644"/>
                  </a:lnTo>
                  <a:lnTo>
                    <a:pt x="12786" y="19708"/>
                  </a:lnTo>
                  <a:lnTo>
                    <a:pt x="17628" y="20772"/>
                  </a:lnTo>
                  <a:lnTo>
                    <a:pt x="21600" y="21600"/>
                  </a:lnTo>
                  <a:lnTo>
                    <a:pt x="21600" y="10721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9" name="Shape 609"/>
            <p:cNvSpPr/>
            <p:nvPr/>
          </p:nvSpPr>
          <p:spPr>
            <a:xfrm>
              <a:off x="2279375" y="4624769"/>
              <a:ext cx="49988" cy="158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21"/>
                  </a:moveTo>
                  <a:lnTo>
                    <a:pt x="20979" y="8987"/>
                  </a:lnTo>
                  <a:lnTo>
                    <a:pt x="20359" y="7252"/>
                  </a:lnTo>
                  <a:lnTo>
                    <a:pt x="18248" y="5794"/>
                  </a:lnTo>
                  <a:lnTo>
                    <a:pt x="15517" y="4296"/>
                  </a:lnTo>
                  <a:lnTo>
                    <a:pt x="12166" y="2996"/>
                  </a:lnTo>
                  <a:lnTo>
                    <a:pt x="8814" y="1931"/>
                  </a:lnTo>
                  <a:lnTo>
                    <a:pt x="4841" y="867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841" y="20772"/>
                  </a:lnTo>
                  <a:lnTo>
                    <a:pt x="8814" y="19708"/>
                  </a:lnTo>
                  <a:lnTo>
                    <a:pt x="12166" y="18644"/>
                  </a:lnTo>
                  <a:lnTo>
                    <a:pt x="15517" y="17343"/>
                  </a:lnTo>
                  <a:lnTo>
                    <a:pt x="18248" y="15845"/>
                  </a:lnTo>
                  <a:lnTo>
                    <a:pt x="20359" y="14150"/>
                  </a:lnTo>
                  <a:lnTo>
                    <a:pt x="20979" y="12613"/>
                  </a:lnTo>
                  <a:lnTo>
                    <a:pt x="21600" y="10721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0" name="Shape 610"/>
            <p:cNvSpPr/>
            <p:nvPr/>
          </p:nvSpPr>
          <p:spPr>
            <a:xfrm>
              <a:off x="2532496" y="2654529"/>
              <a:ext cx="48773" cy="1679335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1" name="Shape 611"/>
            <p:cNvSpPr/>
            <p:nvPr/>
          </p:nvSpPr>
          <p:spPr>
            <a:xfrm>
              <a:off x="2407228" y="4309737"/>
              <a:ext cx="301842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8" y="21600"/>
                  </a:moveTo>
                  <a:lnTo>
                    <a:pt x="10061" y="21387"/>
                  </a:lnTo>
                  <a:lnTo>
                    <a:pt x="9831" y="20996"/>
                  </a:lnTo>
                  <a:lnTo>
                    <a:pt x="9498" y="20641"/>
                  </a:lnTo>
                  <a:lnTo>
                    <a:pt x="458" y="5187"/>
                  </a:lnTo>
                  <a:lnTo>
                    <a:pt x="208" y="4618"/>
                  </a:lnTo>
                  <a:lnTo>
                    <a:pt x="0" y="3624"/>
                  </a:lnTo>
                  <a:lnTo>
                    <a:pt x="0" y="2878"/>
                  </a:lnTo>
                  <a:lnTo>
                    <a:pt x="125" y="1918"/>
                  </a:lnTo>
                  <a:lnTo>
                    <a:pt x="333" y="1137"/>
                  </a:lnTo>
                  <a:lnTo>
                    <a:pt x="792" y="568"/>
                  </a:lnTo>
                  <a:lnTo>
                    <a:pt x="1250" y="178"/>
                  </a:lnTo>
                  <a:lnTo>
                    <a:pt x="1812" y="0"/>
                  </a:lnTo>
                  <a:lnTo>
                    <a:pt x="19788" y="0"/>
                  </a:lnTo>
                  <a:lnTo>
                    <a:pt x="20350" y="178"/>
                  </a:lnTo>
                  <a:lnTo>
                    <a:pt x="20808" y="568"/>
                  </a:lnTo>
                  <a:lnTo>
                    <a:pt x="21142" y="1137"/>
                  </a:lnTo>
                  <a:lnTo>
                    <a:pt x="21475" y="1918"/>
                  </a:lnTo>
                  <a:lnTo>
                    <a:pt x="21600" y="2878"/>
                  </a:lnTo>
                  <a:lnTo>
                    <a:pt x="21600" y="3624"/>
                  </a:lnTo>
                  <a:lnTo>
                    <a:pt x="21371" y="4618"/>
                  </a:lnTo>
                  <a:lnTo>
                    <a:pt x="21038" y="5187"/>
                  </a:lnTo>
                  <a:lnTo>
                    <a:pt x="12102" y="20641"/>
                  </a:lnTo>
                  <a:lnTo>
                    <a:pt x="11748" y="20996"/>
                  </a:lnTo>
                  <a:lnTo>
                    <a:pt x="11414" y="21387"/>
                  </a:lnTo>
                  <a:lnTo>
                    <a:pt x="10748" y="21600"/>
                  </a:lnTo>
                  <a:close/>
                  <a:moveTo>
                    <a:pt x="6103" y="6146"/>
                  </a:moveTo>
                  <a:lnTo>
                    <a:pt x="10748" y="14068"/>
                  </a:lnTo>
                  <a:lnTo>
                    <a:pt x="15372" y="6146"/>
                  </a:lnTo>
                  <a:lnTo>
                    <a:pt x="6103" y="6146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2" name="Shape 612"/>
            <p:cNvSpPr/>
            <p:nvPr/>
          </p:nvSpPr>
          <p:spPr>
            <a:xfrm>
              <a:off x="2279375" y="3642232"/>
              <a:ext cx="49988" cy="691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128"/>
                  </a:moveTo>
                  <a:lnTo>
                    <a:pt x="21600" y="2472"/>
                  </a:lnTo>
                  <a:lnTo>
                    <a:pt x="17007" y="2280"/>
                  </a:lnTo>
                  <a:lnTo>
                    <a:pt x="12910" y="2034"/>
                  </a:lnTo>
                  <a:lnTo>
                    <a:pt x="9558" y="1788"/>
                  </a:lnTo>
                  <a:lnTo>
                    <a:pt x="6083" y="1487"/>
                  </a:lnTo>
                  <a:lnTo>
                    <a:pt x="3476" y="1140"/>
                  </a:lnTo>
                  <a:lnTo>
                    <a:pt x="1490" y="793"/>
                  </a:lnTo>
                  <a:lnTo>
                    <a:pt x="745" y="392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490" y="20816"/>
                  </a:lnTo>
                  <a:lnTo>
                    <a:pt x="3476" y="20460"/>
                  </a:lnTo>
                  <a:lnTo>
                    <a:pt x="6083" y="20113"/>
                  </a:lnTo>
                  <a:lnTo>
                    <a:pt x="9558" y="19821"/>
                  </a:lnTo>
                  <a:lnTo>
                    <a:pt x="12910" y="19520"/>
                  </a:lnTo>
                  <a:lnTo>
                    <a:pt x="17007" y="19274"/>
                  </a:lnTo>
                  <a:lnTo>
                    <a:pt x="21600" y="19128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3" name="Shape 613"/>
            <p:cNvSpPr/>
            <p:nvPr/>
          </p:nvSpPr>
          <p:spPr>
            <a:xfrm>
              <a:off x="2407228" y="4150931"/>
              <a:ext cx="49987" cy="182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2309"/>
                  </a:lnTo>
                  <a:lnTo>
                    <a:pt x="5338" y="13029"/>
                  </a:lnTo>
                  <a:lnTo>
                    <a:pt x="10055" y="14366"/>
                  </a:lnTo>
                  <a:lnTo>
                    <a:pt x="14772" y="15840"/>
                  </a:lnTo>
                  <a:lnTo>
                    <a:pt x="18869" y="17691"/>
                  </a:lnTo>
                  <a:lnTo>
                    <a:pt x="20855" y="19577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4" name="Shape 614"/>
            <p:cNvSpPr/>
            <p:nvPr/>
          </p:nvSpPr>
          <p:spPr>
            <a:xfrm>
              <a:off x="2407228" y="4335559"/>
              <a:ext cx="49987" cy="682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57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555"/>
                  </a:lnTo>
                  <a:lnTo>
                    <a:pt x="18869" y="1054"/>
                  </a:lnTo>
                  <a:lnTo>
                    <a:pt x="14772" y="1563"/>
                  </a:lnTo>
                  <a:lnTo>
                    <a:pt x="10055" y="2016"/>
                  </a:lnTo>
                  <a:lnTo>
                    <a:pt x="5338" y="2311"/>
                  </a:lnTo>
                  <a:lnTo>
                    <a:pt x="0" y="257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5" name="Shape 615"/>
            <p:cNvSpPr/>
            <p:nvPr/>
          </p:nvSpPr>
          <p:spPr>
            <a:xfrm>
              <a:off x="2331033" y="4246473"/>
              <a:ext cx="74637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41" y="12363"/>
                  </a:moveTo>
                  <a:lnTo>
                    <a:pt x="13076" y="12718"/>
                  </a:lnTo>
                  <a:lnTo>
                    <a:pt x="14814" y="13145"/>
                  </a:lnTo>
                  <a:lnTo>
                    <a:pt x="16635" y="13855"/>
                  </a:lnTo>
                  <a:lnTo>
                    <a:pt x="18455" y="15063"/>
                  </a:lnTo>
                  <a:lnTo>
                    <a:pt x="19779" y="16626"/>
                  </a:lnTo>
                  <a:lnTo>
                    <a:pt x="20690" y="18118"/>
                  </a:lnTo>
                  <a:lnTo>
                    <a:pt x="21103" y="19682"/>
                  </a:lnTo>
                  <a:lnTo>
                    <a:pt x="21600" y="21600"/>
                  </a:lnTo>
                  <a:lnTo>
                    <a:pt x="21600" y="2345"/>
                  </a:lnTo>
                  <a:lnTo>
                    <a:pt x="18869" y="1137"/>
                  </a:lnTo>
                  <a:lnTo>
                    <a:pt x="16221" y="781"/>
                  </a:lnTo>
                  <a:lnTo>
                    <a:pt x="13490" y="426"/>
                  </a:lnTo>
                  <a:lnTo>
                    <a:pt x="10841" y="0"/>
                  </a:lnTo>
                  <a:lnTo>
                    <a:pt x="8110" y="426"/>
                  </a:lnTo>
                  <a:lnTo>
                    <a:pt x="4965" y="781"/>
                  </a:lnTo>
                  <a:lnTo>
                    <a:pt x="2731" y="1137"/>
                  </a:lnTo>
                  <a:lnTo>
                    <a:pt x="0" y="2345"/>
                  </a:lnTo>
                  <a:lnTo>
                    <a:pt x="0" y="21600"/>
                  </a:lnTo>
                  <a:lnTo>
                    <a:pt x="497" y="19682"/>
                  </a:lnTo>
                  <a:lnTo>
                    <a:pt x="910" y="18118"/>
                  </a:lnTo>
                  <a:lnTo>
                    <a:pt x="1821" y="16626"/>
                  </a:lnTo>
                  <a:lnTo>
                    <a:pt x="3145" y="15063"/>
                  </a:lnTo>
                  <a:lnTo>
                    <a:pt x="4965" y="13855"/>
                  </a:lnTo>
                  <a:lnTo>
                    <a:pt x="6786" y="13145"/>
                  </a:lnTo>
                  <a:lnTo>
                    <a:pt x="8524" y="12718"/>
                  </a:lnTo>
                  <a:lnTo>
                    <a:pt x="10841" y="12363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6" name="Shape 616"/>
            <p:cNvSpPr/>
            <p:nvPr/>
          </p:nvSpPr>
          <p:spPr>
            <a:xfrm>
              <a:off x="2331033" y="4335559"/>
              <a:ext cx="74637" cy="8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455" y="6586"/>
                  </a:moveTo>
                  <a:lnTo>
                    <a:pt x="16635" y="7719"/>
                  </a:lnTo>
                  <a:lnTo>
                    <a:pt x="14814" y="8498"/>
                  </a:lnTo>
                  <a:lnTo>
                    <a:pt x="13076" y="8852"/>
                  </a:lnTo>
                  <a:lnTo>
                    <a:pt x="10841" y="9207"/>
                  </a:lnTo>
                  <a:lnTo>
                    <a:pt x="8524" y="8852"/>
                  </a:lnTo>
                  <a:lnTo>
                    <a:pt x="6786" y="8498"/>
                  </a:lnTo>
                  <a:lnTo>
                    <a:pt x="4965" y="7719"/>
                  </a:lnTo>
                  <a:lnTo>
                    <a:pt x="3145" y="6586"/>
                  </a:lnTo>
                  <a:lnTo>
                    <a:pt x="1821" y="5028"/>
                  </a:lnTo>
                  <a:lnTo>
                    <a:pt x="910" y="3470"/>
                  </a:lnTo>
                  <a:lnTo>
                    <a:pt x="497" y="1983"/>
                  </a:lnTo>
                  <a:lnTo>
                    <a:pt x="0" y="0"/>
                  </a:lnTo>
                  <a:lnTo>
                    <a:pt x="0" y="19263"/>
                  </a:lnTo>
                  <a:lnTo>
                    <a:pt x="2731" y="20396"/>
                  </a:lnTo>
                  <a:lnTo>
                    <a:pt x="4965" y="20821"/>
                  </a:lnTo>
                  <a:lnTo>
                    <a:pt x="8110" y="21600"/>
                  </a:lnTo>
                  <a:lnTo>
                    <a:pt x="13490" y="21600"/>
                  </a:lnTo>
                  <a:lnTo>
                    <a:pt x="16221" y="21175"/>
                  </a:lnTo>
                  <a:lnTo>
                    <a:pt x="18869" y="20396"/>
                  </a:lnTo>
                  <a:lnTo>
                    <a:pt x="21600" y="19688"/>
                  </a:lnTo>
                  <a:lnTo>
                    <a:pt x="21600" y="0"/>
                  </a:lnTo>
                  <a:lnTo>
                    <a:pt x="21103" y="1983"/>
                  </a:lnTo>
                  <a:lnTo>
                    <a:pt x="20690" y="3470"/>
                  </a:lnTo>
                  <a:lnTo>
                    <a:pt x="19779" y="5028"/>
                  </a:lnTo>
                  <a:lnTo>
                    <a:pt x="18455" y="6586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7" name="Shape 617"/>
            <p:cNvSpPr/>
            <p:nvPr/>
          </p:nvSpPr>
          <p:spPr>
            <a:xfrm>
              <a:off x="2279375" y="4255510"/>
              <a:ext cx="49988" cy="15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80"/>
                  </a:moveTo>
                  <a:lnTo>
                    <a:pt x="21600" y="0"/>
                  </a:lnTo>
                  <a:lnTo>
                    <a:pt x="17007" y="636"/>
                  </a:lnTo>
                  <a:lnTo>
                    <a:pt x="12910" y="1710"/>
                  </a:lnTo>
                  <a:lnTo>
                    <a:pt x="9558" y="3023"/>
                  </a:lnTo>
                  <a:lnTo>
                    <a:pt x="6083" y="4296"/>
                  </a:lnTo>
                  <a:lnTo>
                    <a:pt x="3476" y="5808"/>
                  </a:lnTo>
                  <a:lnTo>
                    <a:pt x="1490" y="7359"/>
                  </a:lnTo>
                  <a:lnTo>
                    <a:pt x="745" y="9070"/>
                  </a:lnTo>
                  <a:lnTo>
                    <a:pt x="0" y="10780"/>
                  </a:lnTo>
                  <a:lnTo>
                    <a:pt x="745" y="12530"/>
                  </a:lnTo>
                  <a:lnTo>
                    <a:pt x="1490" y="14241"/>
                  </a:lnTo>
                  <a:lnTo>
                    <a:pt x="3476" y="15951"/>
                  </a:lnTo>
                  <a:lnTo>
                    <a:pt x="6083" y="17264"/>
                  </a:lnTo>
                  <a:lnTo>
                    <a:pt x="9558" y="18776"/>
                  </a:lnTo>
                  <a:lnTo>
                    <a:pt x="12910" y="19850"/>
                  </a:lnTo>
                  <a:lnTo>
                    <a:pt x="17007" y="20924"/>
                  </a:lnTo>
                  <a:lnTo>
                    <a:pt x="21600" y="21600"/>
                  </a:lnTo>
                  <a:lnTo>
                    <a:pt x="21600" y="1078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8" name="Shape 618"/>
            <p:cNvSpPr/>
            <p:nvPr/>
          </p:nvSpPr>
          <p:spPr>
            <a:xfrm>
              <a:off x="2331033" y="3633822"/>
              <a:ext cx="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9" name="Shape 619"/>
            <p:cNvSpPr/>
            <p:nvPr/>
          </p:nvSpPr>
          <p:spPr>
            <a:xfrm>
              <a:off x="2279375" y="3030244"/>
              <a:ext cx="49988" cy="609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8792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45" y="21154"/>
                  </a:lnTo>
                  <a:lnTo>
                    <a:pt x="1490" y="20699"/>
                  </a:lnTo>
                  <a:lnTo>
                    <a:pt x="3476" y="20305"/>
                  </a:lnTo>
                  <a:lnTo>
                    <a:pt x="6083" y="19922"/>
                  </a:lnTo>
                  <a:lnTo>
                    <a:pt x="9558" y="19580"/>
                  </a:lnTo>
                  <a:lnTo>
                    <a:pt x="12910" y="19300"/>
                  </a:lnTo>
                  <a:lnTo>
                    <a:pt x="17007" y="19020"/>
                  </a:lnTo>
                  <a:lnTo>
                    <a:pt x="21600" y="18792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0" name="Shape 620"/>
            <p:cNvSpPr/>
            <p:nvPr/>
          </p:nvSpPr>
          <p:spPr>
            <a:xfrm>
              <a:off x="2407228" y="2903715"/>
              <a:ext cx="49987" cy="1430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124" y="265"/>
                  </a:moveTo>
                  <a:lnTo>
                    <a:pt x="0" y="914"/>
                  </a:lnTo>
                  <a:lnTo>
                    <a:pt x="0" y="9914"/>
                  </a:lnTo>
                  <a:lnTo>
                    <a:pt x="5338" y="10033"/>
                  </a:lnTo>
                  <a:lnTo>
                    <a:pt x="10055" y="10175"/>
                  </a:lnTo>
                  <a:lnTo>
                    <a:pt x="14772" y="10396"/>
                  </a:lnTo>
                  <a:lnTo>
                    <a:pt x="18869" y="10608"/>
                  </a:lnTo>
                  <a:lnTo>
                    <a:pt x="20855" y="10873"/>
                  </a:lnTo>
                  <a:lnTo>
                    <a:pt x="21600" y="11138"/>
                  </a:lnTo>
                  <a:lnTo>
                    <a:pt x="20855" y="11377"/>
                  </a:lnTo>
                  <a:lnTo>
                    <a:pt x="18869" y="11642"/>
                  </a:lnTo>
                  <a:lnTo>
                    <a:pt x="14772" y="11858"/>
                  </a:lnTo>
                  <a:lnTo>
                    <a:pt x="10055" y="12075"/>
                  </a:lnTo>
                  <a:lnTo>
                    <a:pt x="5338" y="12216"/>
                  </a:lnTo>
                  <a:lnTo>
                    <a:pt x="0" y="123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110" y="146"/>
                  </a:lnTo>
                  <a:lnTo>
                    <a:pt x="18124" y="265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1" name="Shape 621"/>
            <p:cNvSpPr/>
            <p:nvPr/>
          </p:nvSpPr>
          <p:spPr>
            <a:xfrm>
              <a:off x="2331033" y="3553145"/>
              <a:ext cx="74637" cy="175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41" y="0"/>
                  </a:moveTo>
                  <a:lnTo>
                    <a:pt x="8110" y="0"/>
                  </a:lnTo>
                  <a:lnTo>
                    <a:pt x="4965" y="179"/>
                  </a:lnTo>
                  <a:lnTo>
                    <a:pt x="2731" y="574"/>
                  </a:lnTo>
                  <a:lnTo>
                    <a:pt x="0" y="969"/>
                  </a:lnTo>
                  <a:lnTo>
                    <a:pt x="0" y="10692"/>
                  </a:lnTo>
                  <a:lnTo>
                    <a:pt x="497" y="9939"/>
                  </a:lnTo>
                  <a:lnTo>
                    <a:pt x="910" y="8970"/>
                  </a:lnTo>
                  <a:lnTo>
                    <a:pt x="1821" y="8181"/>
                  </a:lnTo>
                  <a:lnTo>
                    <a:pt x="3145" y="7571"/>
                  </a:lnTo>
                  <a:lnTo>
                    <a:pt x="4965" y="6997"/>
                  </a:lnTo>
                  <a:lnTo>
                    <a:pt x="6786" y="6602"/>
                  </a:lnTo>
                  <a:lnTo>
                    <a:pt x="8524" y="6207"/>
                  </a:lnTo>
                  <a:lnTo>
                    <a:pt x="13076" y="6207"/>
                  </a:lnTo>
                  <a:lnTo>
                    <a:pt x="14814" y="6422"/>
                  </a:lnTo>
                  <a:lnTo>
                    <a:pt x="16635" y="6997"/>
                  </a:lnTo>
                  <a:lnTo>
                    <a:pt x="18455" y="7571"/>
                  </a:lnTo>
                  <a:lnTo>
                    <a:pt x="19779" y="8181"/>
                  </a:lnTo>
                  <a:lnTo>
                    <a:pt x="20690" y="8970"/>
                  </a:lnTo>
                  <a:lnTo>
                    <a:pt x="21103" y="9939"/>
                  </a:lnTo>
                  <a:lnTo>
                    <a:pt x="21600" y="10908"/>
                  </a:lnTo>
                  <a:lnTo>
                    <a:pt x="21103" y="11661"/>
                  </a:lnTo>
                  <a:lnTo>
                    <a:pt x="20690" y="12666"/>
                  </a:lnTo>
                  <a:lnTo>
                    <a:pt x="19779" y="13455"/>
                  </a:lnTo>
                  <a:lnTo>
                    <a:pt x="18455" y="14029"/>
                  </a:lnTo>
                  <a:lnTo>
                    <a:pt x="16635" y="14603"/>
                  </a:lnTo>
                  <a:lnTo>
                    <a:pt x="14814" y="15178"/>
                  </a:lnTo>
                  <a:lnTo>
                    <a:pt x="13076" y="15393"/>
                  </a:lnTo>
                  <a:lnTo>
                    <a:pt x="8524" y="15393"/>
                  </a:lnTo>
                  <a:lnTo>
                    <a:pt x="6786" y="14998"/>
                  </a:lnTo>
                  <a:lnTo>
                    <a:pt x="4965" y="14603"/>
                  </a:lnTo>
                  <a:lnTo>
                    <a:pt x="3145" y="14029"/>
                  </a:lnTo>
                  <a:lnTo>
                    <a:pt x="1821" y="13455"/>
                  </a:lnTo>
                  <a:lnTo>
                    <a:pt x="910" y="12666"/>
                  </a:lnTo>
                  <a:lnTo>
                    <a:pt x="497" y="11661"/>
                  </a:lnTo>
                  <a:lnTo>
                    <a:pt x="0" y="10908"/>
                  </a:lnTo>
                  <a:lnTo>
                    <a:pt x="0" y="20631"/>
                  </a:lnTo>
                  <a:lnTo>
                    <a:pt x="2731" y="21026"/>
                  </a:lnTo>
                  <a:lnTo>
                    <a:pt x="4965" y="21421"/>
                  </a:lnTo>
                  <a:lnTo>
                    <a:pt x="8110" y="21600"/>
                  </a:lnTo>
                  <a:lnTo>
                    <a:pt x="13490" y="21600"/>
                  </a:lnTo>
                  <a:lnTo>
                    <a:pt x="16221" y="21421"/>
                  </a:lnTo>
                  <a:lnTo>
                    <a:pt x="18869" y="21026"/>
                  </a:lnTo>
                  <a:lnTo>
                    <a:pt x="21600" y="20631"/>
                  </a:lnTo>
                  <a:lnTo>
                    <a:pt x="21600" y="969"/>
                  </a:lnTo>
                  <a:lnTo>
                    <a:pt x="18869" y="574"/>
                  </a:lnTo>
                  <a:lnTo>
                    <a:pt x="16221" y="179"/>
                  </a:lnTo>
                  <a:lnTo>
                    <a:pt x="13490" y="0"/>
                  </a:lnTo>
                  <a:lnTo>
                    <a:pt x="10841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2" name="Shape 622"/>
            <p:cNvSpPr/>
            <p:nvPr/>
          </p:nvSpPr>
          <p:spPr>
            <a:xfrm>
              <a:off x="2279375" y="3633822"/>
              <a:ext cx="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3" name="Shape 623"/>
            <p:cNvSpPr/>
            <p:nvPr/>
          </p:nvSpPr>
          <p:spPr>
            <a:xfrm>
              <a:off x="2279375" y="3560891"/>
              <a:ext cx="49988" cy="158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918"/>
                  </a:moveTo>
                  <a:lnTo>
                    <a:pt x="21600" y="0"/>
                  </a:lnTo>
                  <a:lnTo>
                    <a:pt x="17007" y="867"/>
                  </a:lnTo>
                  <a:lnTo>
                    <a:pt x="12910" y="1931"/>
                  </a:lnTo>
                  <a:lnTo>
                    <a:pt x="9558" y="2996"/>
                  </a:lnTo>
                  <a:lnTo>
                    <a:pt x="6083" y="4296"/>
                  </a:lnTo>
                  <a:lnTo>
                    <a:pt x="3476" y="5755"/>
                  </a:lnTo>
                  <a:lnTo>
                    <a:pt x="1490" y="7252"/>
                  </a:lnTo>
                  <a:lnTo>
                    <a:pt x="745" y="8987"/>
                  </a:lnTo>
                  <a:lnTo>
                    <a:pt x="0" y="10682"/>
                  </a:lnTo>
                  <a:lnTo>
                    <a:pt x="0" y="10918"/>
                  </a:lnTo>
                  <a:lnTo>
                    <a:pt x="745" y="12613"/>
                  </a:lnTo>
                  <a:lnTo>
                    <a:pt x="1490" y="14347"/>
                  </a:lnTo>
                  <a:lnTo>
                    <a:pt x="3476" y="15845"/>
                  </a:lnTo>
                  <a:lnTo>
                    <a:pt x="6083" y="17343"/>
                  </a:lnTo>
                  <a:lnTo>
                    <a:pt x="9558" y="18644"/>
                  </a:lnTo>
                  <a:lnTo>
                    <a:pt x="12910" y="19708"/>
                  </a:lnTo>
                  <a:lnTo>
                    <a:pt x="17007" y="20772"/>
                  </a:lnTo>
                  <a:lnTo>
                    <a:pt x="21600" y="21600"/>
                  </a:lnTo>
                  <a:lnTo>
                    <a:pt x="21600" y="10918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4" name="Shape 624"/>
            <p:cNvSpPr/>
            <p:nvPr/>
          </p:nvSpPr>
          <p:spPr>
            <a:xfrm>
              <a:off x="2407228" y="3560891"/>
              <a:ext cx="49987" cy="158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918"/>
                  </a:moveTo>
                  <a:lnTo>
                    <a:pt x="20855" y="8553"/>
                  </a:lnTo>
                  <a:lnTo>
                    <a:pt x="18869" y="6188"/>
                  </a:lnTo>
                  <a:lnTo>
                    <a:pt x="14772" y="4296"/>
                  </a:lnTo>
                  <a:lnTo>
                    <a:pt x="10055" y="2326"/>
                  </a:lnTo>
                  <a:lnTo>
                    <a:pt x="5338" y="1064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5338" y="20536"/>
                  </a:lnTo>
                  <a:lnTo>
                    <a:pt x="10055" y="19274"/>
                  </a:lnTo>
                  <a:lnTo>
                    <a:pt x="14772" y="17343"/>
                  </a:lnTo>
                  <a:lnTo>
                    <a:pt x="18869" y="15412"/>
                  </a:lnTo>
                  <a:lnTo>
                    <a:pt x="20855" y="13047"/>
                  </a:lnTo>
                  <a:lnTo>
                    <a:pt x="21600" y="10918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5" name="Shape 625"/>
            <p:cNvSpPr/>
            <p:nvPr/>
          </p:nvSpPr>
          <p:spPr>
            <a:xfrm>
              <a:off x="3040029" y="2579645"/>
              <a:ext cx="48773" cy="913934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6" name="Shape 626"/>
            <p:cNvSpPr/>
            <p:nvPr/>
          </p:nvSpPr>
          <p:spPr>
            <a:xfrm>
              <a:off x="3419710" y="278880"/>
              <a:ext cx="49988" cy="916373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7" name="Shape 627"/>
            <p:cNvSpPr/>
            <p:nvPr/>
          </p:nvSpPr>
          <p:spPr>
            <a:xfrm>
              <a:off x="3547561" y="152351"/>
              <a:ext cx="49988" cy="1041542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8" name="Shape 628"/>
            <p:cNvSpPr/>
            <p:nvPr/>
          </p:nvSpPr>
          <p:spPr>
            <a:xfrm>
              <a:off x="2407228" y="2468609"/>
              <a:ext cx="49987" cy="184411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9" name="Shape 629"/>
            <p:cNvSpPr/>
            <p:nvPr/>
          </p:nvSpPr>
          <p:spPr>
            <a:xfrm>
              <a:off x="2786908" y="1372454"/>
              <a:ext cx="49988" cy="636274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0" name="Shape 630"/>
            <p:cNvSpPr/>
            <p:nvPr/>
          </p:nvSpPr>
          <p:spPr>
            <a:xfrm>
              <a:off x="2407228" y="2138084"/>
              <a:ext cx="49987" cy="328850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1" name="Shape 631"/>
            <p:cNvSpPr/>
            <p:nvPr/>
          </p:nvSpPr>
          <p:spPr>
            <a:xfrm>
              <a:off x="2786908" y="2187146"/>
              <a:ext cx="49988" cy="392287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2" name="Shape 632"/>
            <p:cNvSpPr/>
            <p:nvPr/>
          </p:nvSpPr>
          <p:spPr>
            <a:xfrm>
              <a:off x="2914760" y="4400115"/>
              <a:ext cx="48773" cy="616759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3" name="Shape 633"/>
            <p:cNvSpPr/>
            <p:nvPr/>
          </p:nvSpPr>
          <p:spPr>
            <a:xfrm>
              <a:off x="2786908" y="4400115"/>
              <a:ext cx="49988" cy="616759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4" name="Shape 634"/>
            <p:cNvSpPr/>
            <p:nvPr/>
          </p:nvSpPr>
          <p:spPr>
            <a:xfrm>
              <a:off x="3047777" y="3433071"/>
              <a:ext cx="287688" cy="288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886" y="21600"/>
                  </a:moveTo>
                  <a:lnTo>
                    <a:pt x="0" y="2621"/>
                  </a:lnTo>
                  <a:lnTo>
                    <a:pt x="2736" y="0"/>
                  </a:lnTo>
                  <a:lnTo>
                    <a:pt x="21600" y="18870"/>
                  </a:lnTo>
                  <a:lnTo>
                    <a:pt x="18886" y="2160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5" name="Shape 635"/>
            <p:cNvSpPr/>
            <p:nvPr/>
          </p:nvSpPr>
          <p:spPr>
            <a:xfrm>
              <a:off x="3294440" y="3551854"/>
              <a:ext cx="49988" cy="483783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6" name="Shape 636"/>
            <p:cNvSpPr/>
            <p:nvPr/>
          </p:nvSpPr>
          <p:spPr>
            <a:xfrm>
              <a:off x="1899695" y="3438236"/>
              <a:ext cx="49988" cy="234670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7" name="Shape 637"/>
            <p:cNvSpPr/>
            <p:nvPr/>
          </p:nvSpPr>
          <p:spPr>
            <a:xfrm>
              <a:off x="1520014" y="3801038"/>
              <a:ext cx="49988" cy="207588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8" name="Shape 638"/>
            <p:cNvSpPr/>
            <p:nvPr/>
          </p:nvSpPr>
          <p:spPr>
            <a:xfrm>
              <a:off x="3166589" y="1681030"/>
              <a:ext cx="49988" cy="1641997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9" name="Shape 639"/>
            <p:cNvSpPr/>
            <p:nvPr/>
          </p:nvSpPr>
          <p:spPr>
            <a:xfrm>
              <a:off x="3294440" y="1554501"/>
              <a:ext cx="49988" cy="1641997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0" name="Shape 640"/>
            <p:cNvSpPr/>
            <p:nvPr/>
          </p:nvSpPr>
          <p:spPr>
            <a:xfrm>
              <a:off x="3294440" y="152351"/>
              <a:ext cx="49988" cy="597482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1" name="Shape 641"/>
            <p:cNvSpPr/>
            <p:nvPr/>
          </p:nvSpPr>
          <p:spPr>
            <a:xfrm>
              <a:off x="3419710" y="1681030"/>
              <a:ext cx="49988" cy="1641997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2" name="Shape 642"/>
            <p:cNvSpPr/>
            <p:nvPr/>
          </p:nvSpPr>
          <p:spPr>
            <a:xfrm>
              <a:off x="2279375" y="2468609"/>
              <a:ext cx="49988" cy="306893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3" name="Shape 643"/>
            <p:cNvSpPr/>
            <p:nvPr/>
          </p:nvSpPr>
          <p:spPr>
            <a:xfrm>
              <a:off x="1140333" y="4074755"/>
              <a:ext cx="301843" cy="304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52" y="21600"/>
                  </a:moveTo>
                  <a:lnTo>
                    <a:pt x="10185" y="21476"/>
                  </a:lnTo>
                  <a:lnTo>
                    <a:pt x="9852" y="21248"/>
                  </a:lnTo>
                  <a:lnTo>
                    <a:pt x="9498" y="21021"/>
                  </a:lnTo>
                  <a:lnTo>
                    <a:pt x="562" y="12041"/>
                  </a:lnTo>
                  <a:lnTo>
                    <a:pt x="354" y="11814"/>
                  </a:lnTo>
                  <a:lnTo>
                    <a:pt x="125" y="11483"/>
                  </a:lnTo>
                  <a:lnTo>
                    <a:pt x="0" y="11131"/>
                  </a:lnTo>
                  <a:lnTo>
                    <a:pt x="0" y="10448"/>
                  </a:lnTo>
                  <a:lnTo>
                    <a:pt x="125" y="10117"/>
                  </a:lnTo>
                  <a:lnTo>
                    <a:pt x="354" y="9786"/>
                  </a:lnTo>
                  <a:lnTo>
                    <a:pt x="562" y="9559"/>
                  </a:lnTo>
                  <a:lnTo>
                    <a:pt x="9498" y="579"/>
                  </a:lnTo>
                  <a:lnTo>
                    <a:pt x="9852" y="331"/>
                  </a:lnTo>
                  <a:lnTo>
                    <a:pt x="10061" y="248"/>
                  </a:lnTo>
                  <a:lnTo>
                    <a:pt x="10415" y="124"/>
                  </a:lnTo>
                  <a:lnTo>
                    <a:pt x="10852" y="0"/>
                  </a:lnTo>
                  <a:lnTo>
                    <a:pt x="11185" y="124"/>
                  </a:lnTo>
                  <a:lnTo>
                    <a:pt x="11539" y="248"/>
                  </a:lnTo>
                  <a:lnTo>
                    <a:pt x="11768" y="331"/>
                  </a:lnTo>
                  <a:lnTo>
                    <a:pt x="12102" y="579"/>
                  </a:lnTo>
                  <a:lnTo>
                    <a:pt x="21142" y="9559"/>
                  </a:lnTo>
                  <a:lnTo>
                    <a:pt x="21371" y="9786"/>
                  </a:lnTo>
                  <a:lnTo>
                    <a:pt x="21475" y="10117"/>
                  </a:lnTo>
                  <a:lnTo>
                    <a:pt x="21600" y="10448"/>
                  </a:lnTo>
                  <a:lnTo>
                    <a:pt x="21600" y="11131"/>
                  </a:lnTo>
                  <a:lnTo>
                    <a:pt x="21475" y="11483"/>
                  </a:lnTo>
                  <a:lnTo>
                    <a:pt x="21371" y="11814"/>
                  </a:lnTo>
                  <a:lnTo>
                    <a:pt x="21142" y="12041"/>
                  </a:lnTo>
                  <a:lnTo>
                    <a:pt x="12102" y="21021"/>
                  </a:lnTo>
                  <a:lnTo>
                    <a:pt x="11768" y="21248"/>
                  </a:lnTo>
                  <a:lnTo>
                    <a:pt x="11539" y="21476"/>
                  </a:lnTo>
                  <a:lnTo>
                    <a:pt x="10852" y="21600"/>
                  </a:lnTo>
                  <a:close/>
                  <a:moveTo>
                    <a:pt x="4416" y="10800"/>
                  </a:moveTo>
                  <a:lnTo>
                    <a:pt x="10852" y="17214"/>
                  </a:lnTo>
                  <a:lnTo>
                    <a:pt x="17309" y="10800"/>
                  </a:lnTo>
                  <a:lnTo>
                    <a:pt x="10852" y="4386"/>
                  </a:lnTo>
                  <a:lnTo>
                    <a:pt x="4416" y="1080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4" name="Shape 644"/>
            <p:cNvSpPr/>
            <p:nvPr/>
          </p:nvSpPr>
          <p:spPr>
            <a:xfrm>
              <a:off x="3040029" y="3170975"/>
              <a:ext cx="556387" cy="863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1" y="21600"/>
                  </a:moveTo>
                  <a:lnTo>
                    <a:pt x="0" y="21600"/>
                  </a:lnTo>
                  <a:lnTo>
                    <a:pt x="0" y="6871"/>
                  </a:lnTo>
                  <a:lnTo>
                    <a:pt x="57" y="6754"/>
                  </a:lnTo>
                  <a:lnTo>
                    <a:pt x="181" y="6630"/>
                  </a:lnTo>
                  <a:lnTo>
                    <a:pt x="306" y="6549"/>
                  </a:lnTo>
                  <a:lnTo>
                    <a:pt x="10091" y="197"/>
                  </a:lnTo>
                  <a:lnTo>
                    <a:pt x="10273" y="117"/>
                  </a:lnTo>
                  <a:lnTo>
                    <a:pt x="10397" y="73"/>
                  </a:lnTo>
                  <a:lnTo>
                    <a:pt x="10579" y="44"/>
                  </a:lnTo>
                  <a:lnTo>
                    <a:pt x="10828" y="0"/>
                  </a:lnTo>
                  <a:lnTo>
                    <a:pt x="11010" y="44"/>
                  </a:lnTo>
                  <a:lnTo>
                    <a:pt x="11191" y="73"/>
                  </a:lnTo>
                  <a:lnTo>
                    <a:pt x="11316" y="117"/>
                  </a:lnTo>
                  <a:lnTo>
                    <a:pt x="11497" y="197"/>
                  </a:lnTo>
                  <a:lnTo>
                    <a:pt x="21294" y="6549"/>
                  </a:lnTo>
                  <a:lnTo>
                    <a:pt x="21418" y="6630"/>
                  </a:lnTo>
                  <a:lnTo>
                    <a:pt x="21532" y="6754"/>
                  </a:lnTo>
                  <a:lnTo>
                    <a:pt x="21600" y="6988"/>
                  </a:lnTo>
                  <a:lnTo>
                    <a:pt x="21532" y="7222"/>
                  </a:lnTo>
                  <a:lnTo>
                    <a:pt x="21418" y="7346"/>
                  </a:lnTo>
                  <a:lnTo>
                    <a:pt x="21294" y="7426"/>
                  </a:lnTo>
                  <a:lnTo>
                    <a:pt x="16498" y="10526"/>
                  </a:lnTo>
                  <a:lnTo>
                    <a:pt x="15080" y="9649"/>
                  </a:lnTo>
                  <a:lnTo>
                    <a:pt x="19196" y="6988"/>
                  </a:lnTo>
                  <a:lnTo>
                    <a:pt x="10828" y="1550"/>
                  </a:lnTo>
                  <a:lnTo>
                    <a:pt x="1961" y="7266"/>
                  </a:lnTo>
                  <a:lnTo>
                    <a:pt x="1961" y="2160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5" name="Shape 645"/>
            <p:cNvSpPr/>
            <p:nvPr/>
          </p:nvSpPr>
          <p:spPr>
            <a:xfrm>
              <a:off x="125267" y="4911397"/>
              <a:ext cx="51444" cy="101905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6" name="Shape 646"/>
            <p:cNvSpPr/>
            <p:nvPr/>
          </p:nvSpPr>
          <p:spPr>
            <a:xfrm>
              <a:off x="379680" y="4358800"/>
              <a:ext cx="175426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90" y="21600"/>
                  </a:moveTo>
                  <a:lnTo>
                    <a:pt x="8561" y="21421"/>
                  </a:lnTo>
                  <a:lnTo>
                    <a:pt x="6591" y="20812"/>
                  </a:lnTo>
                  <a:lnTo>
                    <a:pt x="4657" y="19845"/>
                  </a:lnTo>
                  <a:lnTo>
                    <a:pt x="3116" y="18484"/>
                  </a:lnTo>
                  <a:lnTo>
                    <a:pt x="1755" y="16943"/>
                  </a:lnTo>
                  <a:lnTo>
                    <a:pt x="788" y="14973"/>
                  </a:lnTo>
                  <a:lnTo>
                    <a:pt x="179" y="13039"/>
                  </a:lnTo>
                  <a:lnTo>
                    <a:pt x="0" y="10675"/>
                  </a:lnTo>
                  <a:lnTo>
                    <a:pt x="179" y="8561"/>
                  </a:lnTo>
                  <a:lnTo>
                    <a:pt x="788" y="6591"/>
                  </a:lnTo>
                  <a:lnTo>
                    <a:pt x="1755" y="4657"/>
                  </a:lnTo>
                  <a:lnTo>
                    <a:pt x="3116" y="3116"/>
                  </a:lnTo>
                  <a:lnTo>
                    <a:pt x="4657" y="1719"/>
                  </a:lnTo>
                  <a:lnTo>
                    <a:pt x="6591" y="752"/>
                  </a:lnTo>
                  <a:lnTo>
                    <a:pt x="8561" y="179"/>
                  </a:lnTo>
                  <a:lnTo>
                    <a:pt x="10890" y="0"/>
                  </a:lnTo>
                  <a:lnTo>
                    <a:pt x="13039" y="179"/>
                  </a:lnTo>
                  <a:lnTo>
                    <a:pt x="14973" y="752"/>
                  </a:lnTo>
                  <a:lnTo>
                    <a:pt x="16907" y="1719"/>
                  </a:lnTo>
                  <a:lnTo>
                    <a:pt x="18484" y="3116"/>
                  </a:lnTo>
                  <a:lnTo>
                    <a:pt x="19845" y="4657"/>
                  </a:lnTo>
                  <a:lnTo>
                    <a:pt x="20812" y="6591"/>
                  </a:lnTo>
                  <a:lnTo>
                    <a:pt x="21385" y="8561"/>
                  </a:lnTo>
                  <a:lnTo>
                    <a:pt x="21600" y="10675"/>
                  </a:lnTo>
                  <a:lnTo>
                    <a:pt x="21385" y="13039"/>
                  </a:lnTo>
                  <a:lnTo>
                    <a:pt x="20812" y="14973"/>
                  </a:lnTo>
                  <a:lnTo>
                    <a:pt x="19845" y="16943"/>
                  </a:lnTo>
                  <a:lnTo>
                    <a:pt x="18484" y="18484"/>
                  </a:lnTo>
                  <a:lnTo>
                    <a:pt x="16907" y="19845"/>
                  </a:lnTo>
                  <a:lnTo>
                    <a:pt x="14973" y="20812"/>
                  </a:lnTo>
                  <a:lnTo>
                    <a:pt x="13039" y="21421"/>
                  </a:lnTo>
                  <a:lnTo>
                    <a:pt x="10890" y="21600"/>
                  </a:lnTo>
                  <a:close/>
                  <a:moveTo>
                    <a:pt x="10890" y="6197"/>
                  </a:moveTo>
                  <a:lnTo>
                    <a:pt x="9922" y="6197"/>
                  </a:lnTo>
                  <a:lnTo>
                    <a:pt x="8955" y="6412"/>
                  </a:lnTo>
                  <a:lnTo>
                    <a:pt x="8167" y="7021"/>
                  </a:lnTo>
                  <a:lnTo>
                    <a:pt x="7021" y="8167"/>
                  </a:lnTo>
                  <a:lnTo>
                    <a:pt x="6591" y="8955"/>
                  </a:lnTo>
                  <a:lnTo>
                    <a:pt x="6233" y="9922"/>
                  </a:lnTo>
                  <a:lnTo>
                    <a:pt x="6233" y="11642"/>
                  </a:lnTo>
                  <a:lnTo>
                    <a:pt x="6591" y="12645"/>
                  </a:lnTo>
                  <a:lnTo>
                    <a:pt x="7021" y="13433"/>
                  </a:lnTo>
                  <a:lnTo>
                    <a:pt x="7594" y="14006"/>
                  </a:lnTo>
                  <a:lnTo>
                    <a:pt x="8167" y="14579"/>
                  </a:lnTo>
                  <a:lnTo>
                    <a:pt x="8955" y="14973"/>
                  </a:lnTo>
                  <a:lnTo>
                    <a:pt x="9922" y="15367"/>
                  </a:lnTo>
                  <a:lnTo>
                    <a:pt x="11678" y="15367"/>
                  </a:lnTo>
                  <a:lnTo>
                    <a:pt x="12645" y="14973"/>
                  </a:lnTo>
                  <a:lnTo>
                    <a:pt x="13433" y="14579"/>
                  </a:lnTo>
                  <a:lnTo>
                    <a:pt x="14006" y="14006"/>
                  </a:lnTo>
                  <a:lnTo>
                    <a:pt x="14579" y="13433"/>
                  </a:lnTo>
                  <a:lnTo>
                    <a:pt x="15188" y="12645"/>
                  </a:lnTo>
                  <a:lnTo>
                    <a:pt x="15367" y="11642"/>
                  </a:lnTo>
                  <a:lnTo>
                    <a:pt x="15367" y="9922"/>
                  </a:lnTo>
                  <a:lnTo>
                    <a:pt x="15188" y="8955"/>
                  </a:lnTo>
                  <a:lnTo>
                    <a:pt x="14579" y="8167"/>
                  </a:lnTo>
                  <a:lnTo>
                    <a:pt x="14006" y="7594"/>
                  </a:lnTo>
                  <a:lnTo>
                    <a:pt x="13433" y="7021"/>
                  </a:lnTo>
                  <a:lnTo>
                    <a:pt x="12645" y="6412"/>
                  </a:lnTo>
                  <a:lnTo>
                    <a:pt x="11678" y="6197"/>
                  </a:lnTo>
                  <a:lnTo>
                    <a:pt x="10890" y="6197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7" name="Shape 647"/>
            <p:cNvSpPr/>
            <p:nvPr/>
          </p:nvSpPr>
          <p:spPr>
            <a:xfrm>
              <a:off x="0" y="4632516"/>
              <a:ext cx="301842" cy="301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27" y="21600"/>
                  </a:moveTo>
                  <a:lnTo>
                    <a:pt x="10061" y="21496"/>
                  </a:lnTo>
                  <a:lnTo>
                    <a:pt x="9831" y="21392"/>
                  </a:lnTo>
                  <a:lnTo>
                    <a:pt x="9498" y="21142"/>
                  </a:lnTo>
                  <a:lnTo>
                    <a:pt x="437" y="12102"/>
                  </a:lnTo>
                  <a:lnTo>
                    <a:pt x="229" y="11873"/>
                  </a:lnTo>
                  <a:lnTo>
                    <a:pt x="104" y="11539"/>
                  </a:lnTo>
                  <a:lnTo>
                    <a:pt x="0" y="11206"/>
                  </a:lnTo>
                  <a:lnTo>
                    <a:pt x="0" y="10519"/>
                  </a:lnTo>
                  <a:lnTo>
                    <a:pt x="104" y="10165"/>
                  </a:lnTo>
                  <a:lnTo>
                    <a:pt x="229" y="9831"/>
                  </a:lnTo>
                  <a:lnTo>
                    <a:pt x="437" y="9498"/>
                  </a:lnTo>
                  <a:lnTo>
                    <a:pt x="9498" y="562"/>
                  </a:lnTo>
                  <a:lnTo>
                    <a:pt x="9727" y="333"/>
                  </a:lnTo>
                  <a:lnTo>
                    <a:pt x="10061" y="104"/>
                  </a:lnTo>
                  <a:lnTo>
                    <a:pt x="10394" y="0"/>
                  </a:lnTo>
                  <a:lnTo>
                    <a:pt x="11185" y="0"/>
                  </a:lnTo>
                  <a:lnTo>
                    <a:pt x="11414" y="104"/>
                  </a:lnTo>
                  <a:lnTo>
                    <a:pt x="11748" y="333"/>
                  </a:lnTo>
                  <a:lnTo>
                    <a:pt x="12081" y="562"/>
                  </a:lnTo>
                  <a:lnTo>
                    <a:pt x="21017" y="9498"/>
                  </a:lnTo>
                  <a:lnTo>
                    <a:pt x="21267" y="9831"/>
                  </a:lnTo>
                  <a:lnTo>
                    <a:pt x="21475" y="10165"/>
                  </a:lnTo>
                  <a:lnTo>
                    <a:pt x="21600" y="10519"/>
                  </a:lnTo>
                  <a:lnTo>
                    <a:pt x="21600" y="11206"/>
                  </a:lnTo>
                  <a:lnTo>
                    <a:pt x="21475" y="11539"/>
                  </a:lnTo>
                  <a:lnTo>
                    <a:pt x="21267" y="11873"/>
                  </a:lnTo>
                  <a:lnTo>
                    <a:pt x="21017" y="12102"/>
                  </a:lnTo>
                  <a:lnTo>
                    <a:pt x="12081" y="21142"/>
                  </a:lnTo>
                  <a:lnTo>
                    <a:pt x="11748" y="21392"/>
                  </a:lnTo>
                  <a:lnTo>
                    <a:pt x="11414" y="21496"/>
                  </a:lnTo>
                  <a:lnTo>
                    <a:pt x="10727" y="21600"/>
                  </a:lnTo>
                  <a:close/>
                  <a:moveTo>
                    <a:pt x="4291" y="10852"/>
                  </a:moveTo>
                  <a:lnTo>
                    <a:pt x="10727" y="17309"/>
                  </a:lnTo>
                  <a:lnTo>
                    <a:pt x="17184" y="10852"/>
                  </a:lnTo>
                  <a:lnTo>
                    <a:pt x="10727" y="4395"/>
                  </a:lnTo>
                  <a:lnTo>
                    <a:pt x="4291" y="10852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8" name="Shape 648"/>
            <p:cNvSpPr/>
            <p:nvPr/>
          </p:nvSpPr>
          <p:spPr>
            <a:xfrm>
              <a:off x="3294440" y="2752654"/>
              <a:ext cx="175426" cy="176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0" y="21600"/>
                  </a:moveTo>
                  <a:lnTo>
                    <a:pt x="8561" y="21210"/>
                  </a:lnTo>
                  <a:lnTo>
                    <a:pt x="6627" y="20607"/>
                  </a:lnTo>
                  <a:lnTo>
                    <a:pt x="4657" y="19649"/>
                  </a:lnTo>
                  <a:lnTo>
                    <a:pt x="3116" y="18301"/>
                  </a:lnTo>
                  <a:lnTo>
                    <a:pt x="1755" y="16776"/>
                  </a:lnTo>
                  <a:lnTo>
                    <a:pt x="788" y="14861"/>
                  </a:lnTo>
                  <a:lnTo>
                    <a:pt x="215" y="12910"/>
                  </a:lnTo>
                  <a:lnTo>
                    <a:pt x="0" y="10818"/>
                  </a:lnTo>
                  <a:lnTo>
                    <a:pt x="215" y="8477"/>
                  </a:lnTo>
                  <a:lnTo>
                    <a:pt x="788" y="6562"/>
                  </a:lnTo>
                  <a:lnTo>
                    <a:pt x="1755" y="4611"/>
                  </a:lnTo>
                  <a:lnTo>
                    <a:pt x="3116" y="3086"/>
                  </a:lnTo>
                  <a:lnTo>
                    <a:pt x="4657" y="1738"/>
                  </a:lnTo>
                  <a:lnTo>
                    <a:pt x="6627" y="780"/>
                  </a:lnTo>
                  <a:lnTo>
                    <a:pt x="8561" y="177"/>
                  </a:lnTo>
                  <a:lnTo>
                    <a:pt x="10710" y="0"/>
                  </a:lnTo>
                  <a:lnTo>
                    <a:pt x="12824" y="177"/>
                  </a:lnTo>
                  <a:lnTo>
                    <a:pt x="14973" y="780"/>
                  </a:lnTo>
                  <a:lnTo>
                    <a:pt x="16728" y="1738"/>
                  </a:lnTo>
                  <a:lnTo>
                    <a:pt x="18484" y="3086"/>
                  </a:lnTo>
                  <a:lnTo>
                    <a:pt x="19845" y="4824"/>
                  </a:lnTo>
                  <a:lnTo>
                    <a:pt x="20812" y="6562"/>
                  </a:lnTo>
                  <a:lnTo>
                    <a:pt x="21385" y="8690"/>
                  </a:lnTo>
                  <a:lnTo>
                    <a:pt x="21600" y="10818"/>
                  </a:lnTo>
                  <a:lnTo>
                    <a:pt x="21385" y="12910"/>
                  </a:lnTo>
                  <a:lnTo>
                    <a:pt x="20812" y="14861"/>
                  </a:lnTo>
                  <a:lnTo>
                    <a:pt x="19845" y="16776"/>
                  </a:lnTo>
                  <a:lnTo>
                    <a:pt x="18484" y="18301"/>
                  </a:lnTo>
                  <a:lnTo>
                    <a:pt x="16728" y="19649"/>
                  </a:lnTo>
                  <a:lnTo>
                    <a:pt x="14973" y="20607"/>
                  </a:lnTo>
                  <a:lnTo>
                    <a:pt x="12824" y="21210"/>
                  </a:lnTo>
                  <a:lnTo>
                    <a:pt x="10710" y="21600"/>
                  </a:lnTo>
                  <a:close/>
                  <a:moveTo>
                    <a:pt x="10710" y="6171"/>
                  </a:moveTo>
                  <a:lnTo>
                    <a:pt x="9922" y="6171"/>
                  </a:lnTo>
                  <a:lnTo>
                    <a:pt x="8955" y="6562"/>
                  </a:lnTo>
                  <a:lnTo>
                    <a:pt x="8167" y="6952"/>
                  </a:lnTo>
                  <a:lnTo>
                    <a:pt x="7594" y="7519"/>
                  </a:lnTo>
                  <a:lnTo>
                    <a:pt x="7021" y="8087"/>
                  </a:lnTo>
                  <a:lnTo>
                    <a:pt x="6412" y="8867"/>
                  </a:lnTo>
                  <a:lnTo>
                    <a:pt x="6233" y="9825"/>
                  </a:lnTo>
                  <a:lnTo>
                    <a:pt x="6233" y="11563"/>
                  </a:lnTo>
                  <a:lnTo>
                    <a:pt x="6412" y="12520"/>
                  </a:lnTo>
                  <a:lnTo>
                    <a:pt x="7021" y="13300"/>
                  </a:lnTo>
                  <a:lnTo>
                    <a:pt x="7594" y="14081"/>
                  </a:lnTo>
                  <a:lnTo>
                    <a:pt x="8167" y="14471"/>
                  </a:lnTo>
                  <a:lnTo>
                    <a:pt x="8955" y="15038"/>
                  </a:lnTo>
                  <a:lnTo>
                    <a:pt x="9922" y="15216"/>
                  </a:lnTo>
                  <a:lnTo>
                    <a:pt x="10710" y="15428"/>
                  </a:lnTo>
                  <a:lnTo>
                    <a:pt x="11678" y="15216"/>
                  </a:lnTo>
                  <a:lnTo>
                    <a:pt x="12645" y="15038"/>
                  </a:lnTo>
                  <a:lnTo>
                    <a:pt x="13433" y="14648"/>
                  </a:lnTo>
                  <a:lnTo>
                    <a:pt x="14006" y="14081"/>
                  </a:lnTo>
                  <a:lnTo>
                    <a:pt x="14579" y="13300"/>
                  </a:lnTo>
                  <a:lnTo>
                    <a:pt x="14973" y="12520"/>
                  </a:lnTo>
                  <a:lnTo>
                    <a:pt x="15367" y="11563"/>
                  </a:lnTo>
                  <a:lnTo>
                    <a:pt x="15367" y="9825"/>
                  </a:lnTo>
                  <a:lnTo>
                    <a:pt x="14973" y="9044"/>
                  </a:lnTo>
                  <a:lnTo>
                    <a:pt x="14579" y="8087"/>
                  </a:lnTo>
                  <a:lnTo>
                    <a:pt x="14006" y="7519"/>
                  </a:lnTo>
                  <a:lnTo>
                    <a:pt x="13433" y="6952"/>
                  </a:lnTo>
                  <a:lnTo>
                    <a:pt x="12645" y="6562"/>
                  </a:lnTo>
                  <a:lnTo>
                    <a:pt x="11678" y="6171"/>
                  </a:lnTo>
                  <a:lnTo>
                    <a:pt x="10710" y="6171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9" name="Shape 649"/>
            <p:cNvSpPr/>
            <p:nvPr/>
          </p:nvSpPr>
          <p:spPr>
            <a:xfrm>
              <a:off x="632801" y="4651883"/>
              <a:ext cx="176645" cy="177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545" y="21600"/>
                  </a:moveTo>
                  <a:lnTo>
                    <a:pt x="2522" y="21600"/>
                  </a:lnTo>
                  <a:lnTo>
                    <a:pt x="1918" y="21389"/>
                  </a:lnTo>
                  <a:lnTo>
                    <a:pt x="959" y="20650"/>
                  </a:lnTo>
                  <a:lnTo>
                    <a:pt x="213" y="19700"/>
                  </a:lnTo>
                  <a:lnTo>
                    <a:pt x="0" y="19138"/>
                  </a:lnTo>
                  <a:lnTo>
                    <a:pt x="0" y="2498"/>
                  </a:lnTo>
                  <a:lnTo>
                    <a:pt x="213" y="1935"/>
                  </a:lnTo>
                  <a:lnTo>
                    <a:pt x="959" y="985"/>
                  </a:lnTo>
                  <a:lnTo>
                    <a:pt x="1918" y="211"/>
                  </a:lnTo>
                  <a:lnTo>
                    <a:pt x="2522" y="0"/>
                  </a:lnTo>
                  <a:lnTo>
                    <a:pt x="19113" y="0"/>
                  </a:lnTo>
                  <a:lnTo>
                    <a:pt x="19682" y="211"/>
                  </a:lnTo>
                  <a:lnTo>
                    <a:pt x="20641" y="985"/>
                  </a:lnTo>
                  <a:lnTo>
                    <a:pt x="21422" y="1935"/>
                  </a:lnTo>
                  <a:lnTo>
                    <a:pt x="21422" y="2498"/>
                  </a:lnTo>
                  <a:lnTo>
                    <a:pt x="21600" y="3060"/>
                  </a:lnTo>
                  <a:lnTo>
                    <a:pt x="21600" y="18540"/>
                  </a:lnTo>
                  <a:lnTo>
                    <a:pt x="21422" y="19138"/>
                  </a:lnTo>
                  <a:lnTo>
                    <a:pt x="21422" y="19700"/>
                  </a:lnTo>
                  <a:lnTo>
                    <a:pt x="20641" y="20650"/>
                  </a:lnTo>
                  <a:lnTo>
                    <a:pt x="19682" y="21389"/>
                  </a:lnTo>
                  <a:lnTo>
                    <a:pt x="19113" y="21600"/>
                  </a:lnTo>
                  <a:lnTo>
                    <a:pt x="18545" y="21600"/>
                  </a:lnTo>
                  <a:close/>
                  <a:moveTo>
                    <a:pt x="6181" y="15479"/>
                  </a:moveTo>
                  <a:lnTo>
                    <a:pt x="15454" y="15479"/>
                  </a:lnTo>
                  <a:lnTo>
                    <a:pt x="15454" y="6121"/>
                  </a:lnTo>
                  <a:lnTo>
                    <a:pt x="6181" y="6121"/>
                  </a:lnTo>
                  <a:lnTo>
                    <a:pt x="6181" y="15479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0" name="Shape 650"/>
            <p:cNvSpPr/>
            <p:nvPr/>
          </p:nvSpPr>
          <p:spPr>
            <a:xfrm>
              <a:off x="1520014" y="4118652"/>
              <a:ext cx="176645" cy="177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545" y="21600"/>
                  </a:moveTo>
                  <a:lnTo>
                    <a:pt x="3126" y="21600"/>
                  </a:lnTo>
                  <a:lnTo>
                    <a:pt x="2522" y="21424"/>
                  </a:lnTo>
                  <a:lnTo>
                    <a:pt x="1954" y="21212"/>
                  </a:lnTo>
                  <a:lnTo>
                    <a:pt x="995" y="20649"/>
                  </a:lnTo>
                  <a:lnTo>
                    <a:pt x="213" y="19697"/>
                  </a:lnTo>
                  <a:lnTo>
                    <a:pt x="0" y="19133"/>
                  </a:lnTo>
                  <a:lnTo>
                    <a:pt x="0" y="2290"/>
                  </a:lnTo>
                  <a:lnTo>
                    <a:pt x="213" y="1691"/>
                  </a:lnTo>
                  <a:lnTo>
                    <a:pt x="995" y="740"/>
                  </a:lnTo>
                  <a:lnTo>
                    <a:pt x="1954" y="176"/>
                  </a:lnTo>
                  <a:lnTo>
                    <a:pt x="2522" y="0"/>
                  </a:lnTo>
                  <a:lnTo>
                    <a:pt x="19113" y="0"/>
                  </a:lnTo>
                  <a:lnTo>
                    <a:pt x="19682" y="176"/>
                  </a:lnTo>
                  <a:lnTo>
                    <a:pt x="20641" y="740"/>
                  </a:lnTo>
                  <a:lnTo>
                    <a:pt x="21245" y="1691"/>
                  </a:lnTo>
                  <a:lnTo>
                    <a:pt x="21422" y="2290"/>
                  </a:lnTo>
                  <a:lnTo>
                    <a:pt x="21600" y="3030"/>
                  </a:lnTo>
                  <a:lnTo>
                    <a:pt x="21600" y="18570"/>
                  </a:lnTo>
                  <a:lnTo>
                    <a:pt x="21245" y="19697"/>
                  </a:lnTo>
                  <a:lnTo>
                    <a:pt x="20641" y="20649"/>
                  </a:lnTo>
                  <a:lnTo>
                    <a:pt x="19682" y="21212"/>
                  </a:lnTo>
                  <a:lnTo>
                    <a:pt x="19113" y="21424"/>
                  </a:lnTo>
                  <a:lnTo>
                    <a:pt x="18545" y="21600"/>
                  </a:lnTo>
                  <a:close/>
                  <a:moveTo>
                    <a:pt x="6181" y="15504"/>
                  </a:moveTo>
                  <a:lnTo>
                    <a:pt x="15454" y="15504"/>
                  </a:lnTo>
                  <a:lnTo>
                    <a:pt x="15454" y="6096"/>
                  </a:lnTo>
                  <a:lnTo>
                    <a:pt x="6181" y="6096"/>
                  </a:lnTo>
                  <a:lnTo>
                    <a:pt x="6181" y="15504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1" name="Shape 651"/>
            <p:cNvSpPr/>
            <p:nvPr/>
          </p:nvSpPr>
          <p:spPr>
            <a:xfrm>
              <a:off x="2786908" y="2911461"/>
              <a:ext cx="176646" cy="177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545" y="21600"/>
                  </a:moveTo>
                  <a:lnTo>
                    <a:pt x="2522" y="21600"/>
                  </a:lnTo>
                  <a:lnTo>
                    <a:pt x="1918" y="21424"/>
                  </a:lnTo>
                  <a:lnTo>
                    <a:pt x="959" y="20649"/>
                  </a:lnTo>
                  <a:lnTo>
                    <a:pt x="213" y="19697"/>
                  </a:lnTo>
                  <a:lnTo>
                    <a:pt x="0" y="19133"/>
                  </a:lnTo>
                  <a:lnTo>
                    <a:pt x="0" y="2466"/>
                  </a:lnTo>
                  <a:lnTo>
                    <a:pt x="213" y="1903"/>
                  </a:lnTo>
                  <a:lnTo>
                    <a:pt x="959" y="951"/>
                  </a:lnTo>
                  <a:lnTo>
                    <a:pt x="1918" y="176"/>
                  </a:lnTo>
                  <a:lnTo>
                    <a:pt x="2522" y="0"/>
                  </a:lnTo>
                  <a:lnTo>
                    <a:pt x="19113" y="0"/>
                  </a:lnTo>
                  <a:lnTo>
                    <a:pt x="19682" y="176"/>
                  </a:lnTo>
                  <a:lnTo>
                    <a:pt x="20641" y="951"/>
                  </a:lnTo>
                  <a:lnTo>
                    <a:pt x="21209" y="1903"/>
                  </a:lnTo>
                  <a:lnTo>
                    <a:pt x="21422" y="2466"/>
                  </a:lnTo>
                  <a:lnTo>
                    <a:pt x="21600" y="3030"/>
                  </a:lnTo>
                  <a:lnTo>
                    <a:pt x="21600" y="18570"/>
                  </a:lnTo>
                  <a:lnTo>
                    <a:pt x="21422" y="19133"/>
                  </a:lnTo>
                  <a:lnTo>
                    <a:pt x="21209" y="19697"/>
                  </a:lnTo>
                  <a:lnTo>
                    <a:pt x="20641" y="20649"/>
                  </a:lnTo>
                  <a:lnTo>
                    <a:pt x="19682" y="21424"/>
                  </a:lnTo>
                  <a:lnTo>
                    <a:pt x="19113" y="21600"/>
                  </a:lnTo>
                  <a:lnTo>
                    <a:pt x="18545" y="21600"/>
                  </a:lnTo>
                  <a:close/>
                  <a:moveTo>
                    <a:pt x="6181" y="15469"/>
                  </a:moveTo>
                  <a:lnTo>
                    <a:pt x="15454" y="15469"/>
                  </a:lnTo>
                  <a:lnTo>
                    <a:pt x="15454" y="6096"/>
                  </a:lnTo>
                  <a:lnTo>
                    <a:pt x="6181" y="6096"/>
                  </a:lnTo>
                  <a:lnTo>
                    <a:pt x="6181" y="15469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2" name="Shape 652"/>
            <p:cNvSpPr/>
            <p:nvPr/>
          </p:nvSpPr>
          <p:spPr>
            <a:xfrm>
              <a:off x="760652" y="4512442"/>
              <a:ext cx="301843" cy="175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27" y="21600"/>
                  </a:moveTo>
                  <a:lnTo>
                    <a:pt x="10061" y="21421"/>
                  </a:lnTo>
                  <a:lnTo>
                    <a:pt x="9831" y="21242"/>
                  </a:lnTo>
                  <a:lnTo>
                    <a:pt x="9498" y="20812"/>
                  </a:lnTo>
                  <a:lnTo>
                    <a:pt x="437" y="5266"/>
                  </a:lnTo>
                  <a:lnTo>
                    <a:pt x="208" y="4478"/>
                  </a:lnTo>
                  <a:lnTo>
                    <a:pt x="0" y="3725"/>
                  </a:lnTo>
                  <a:lnTo>
                    <a:pt x="0" y="2758"/>
                  </a:lnTo>
                  <a:lnTo>
                    <a:pt x="104" y="1934"/>
                  </a:lnTo>
                  <a:lnTo>
                    <a:pt x="333" y="967"/>
                  </a:lnTo>
                  <a:lnTo>
                    <a:pt x="792" y="394"/>
                  </a:lnTo>
                  <a:lnTo>
                    <a:pt x="1229" y="0"/>
                  </a:lnTo>
                  <a:lnTo>
                    <a:pt x="20350" y="0"/>
                  </a:lnTo>
                  <a:lnTo>
                    <a:pt x="20808" y="394"/>
                  </a:lnTo>
                  <a:lnTo>
                    <a:pt x="21246" y="967"/>
                  </a:lnTo>
                  <a:lnTo>
                    <a:pt x="21475" y="1934"/>
                  </a:lnTo>
                  <a:lnTo>
                    <a:pt x="21600" y="2758"/>
                  </a:lnTo>
                  <a:lnTo>
                    <a:pt x="21600" y="3725"/>
                  </a:lnTo>
                  <a:lnTo>
                    <a:pt x="21371" y="4478"/>
                  </a:lnTo>
                  <a:lnTo>
                    <a:pt x="21142" y="5266"/>
                  </a:lnTo>
                  <a:lnTo>
                    <a:pt x="12102" y="20812"/>
                  </a:lnTo>
                  <a:lnTo>
                    <a:pt x="11748" y="21242"/>
                  </a:lnTo>
                  <a:lnTo>
                    <a:pt x="11539" y="21421"/>
                  </a:lnTo>
                  <a:lnTo>
                    <a:pt x="10727" y="21600"/>
                  </a:lnTo>
                  <a:close/>
                  <a:moveTo>
                    <a:pt x="6207" y="6233"/>
                  </a:moveTo>
                  <a:lnTo>
                    <a:pt x="10727" y="14221"/>
                  </a:lnTo>
                  <a:lnTo>
                    <a:pt x="15372" y="6233"/>
                  </a:lnTo>
                  <a:lnTo>
                    <a:pt x="6207" y="6233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3" name="Shape 653"/>
            <p:cNvSpPr/>
            <p:nvPr/>
          </p:nvSpPr>
          <p:spPr>
            <a:xfrm>
              <a:off x="2581" y="4768083"/>
              <a:ext cx="49986" cy="245062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4" name="Shape 654"/>
            <p:cNvSpPr/>
            <p:nvPr/>
          </p:nvSpPr>
          <p:spPr>
            <a:xfrm>
              <a:off x="811018" y="4233562"/>
              <a:ext cx="73418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3" y="15419"/>
                  </a:moveTo>
                  <a:lnTo>
                    <a:pt x="8775" y="15241"/>
                  </a:lnTo>
                  <a:lnTo>
                    <a:pt x="6497" y="15028"/>
                  </a:lnTo>
                  <a:lnTo>
                    <a:pt x="4556" y="14672"/>
                  </a:lnTo>
                  <a:lnTo>
                    <a:pt x="3206" y="14068"/>
                  </a:lnTo>
                  <a:lnTo>
                    <a:pt x="1856" y="13322"/>
                  </a:lnTo>
                  <a:lnTo>
                    <a:pt x="0" y="11759"/>
                  </a:lnTo>
                  <a:lnTo>
                    <a:pt x="0" y="9841"/>
                  </a:lnTo>
                  <a:lnTo>
                    <a:pt x="1856" y="8278"/>
                  </a:lnTo>
                  <a:lnTo>
                    <a:pt x="3206" y="7496"/>
                  </a:lnTo>
                  <a:lnTo>
                    <a:pt x="4556" y="6928"/>
                  </a:lnTo>
                  <a:lnTo>
                    <a:pt x="6497" y="6537"/>
                  </a:lnTo>
                  <a:lnTo>
                    <a:pt x="8775" y="6146"/>
                  </a:lnTo>
                  <a:lnTo>
                    <a:pt x="12825" y="6146"/>
                  </a:lnTo>
                  <a:lnTo>
                    <a:pt x="15103" y="6537"/>
                  </a:lnTo>
                  <a:lnTo>
                    <a:pt x="16959" y="6928"/>
                  </a:lnTo>
                  <a:lnTo>
                    <a:pt x="18394" y="7496"/>
                  </a:lnTo>
                  <a:lnTo>
                    <a:pt x="21094" y="9059"/>
                  </a:lnTo>
                  <a:lnTo>
                    <a:pt x="21600" y="9841"/>
                  </a:lnTo>
                  <a:lnTo>
                    <a:pt x="21600" y="10800"/>
                  </a:lnTo>
                  <a:lnTo>
                    <a:pt x="21600" y="959"/>
                  </a:lnTo>
                  <a:lnTo>
                    <a:pt x="19322" y="568"/>
                  </a:lnTo>
                  <a:lnTo>
                    <a:pt x="16537" y="178"/>
                  </a:lnTo>
                  <a:lnTo>
                    <a:pt x="13753" y="0"/>
                  </a:lnTo>
                  <a:lnTo>
                    <a:pt x="7847" y="0"/>
                  </a:lnTo>
                  <a:lnTo>
                    <a:pt x="5062" y="178"/>
                  </a:lnTo>
                  <a:lnTo>
                    <a:pt x="2278" y="568"/>
                  </a:lnTo>
                  <a:lnTo>
                    <a:pt x="0" y="959"/>
                  </a:lnTo>
                  <a:lnTo>
                    <a:pt x="0" y="20428"/>
                  </a:lnTo>
                  <a:lnTo>
                    <a:pt x="2278" y="21032"/>
                  </a:lnTo>
                  <a:lnTo>
                    <a:pt x="5062" y="21209"/>
                  </a:lnTo>
                  <a:lnTo>
                    <a:pt x="7847" y="21387"/>
                  </a:lnTo>
                  <a:lnTo>
                    <a:pt x="11053" y="21600"/>
                  </a:lnTo>
                  <a:lnTo>
                    <a:pt x="13753" y="21387"/>
                  </a:lnTo>
                  <a:lnTo>
                    <a:pt x="19322" y="21032"/>
                  </a:lnTo>
                  <a:lnTo>
                    <a:pt x="21600" y="20428"/>
                  </a:lnTo>
                  <a:lnTo>
                    <a:pt x="21600" y="11759"/>
                  </a:lnTo>
                  <a:lnTo>
                    <a:pt x="21094" y="12541"/>
                  </a:lnTo>
                  <a:lnTo>
                    <a:pt x="19744" y="13322"/>
                  </a:lnTo>
                  <a:lnTo>
                    <a:pt x="18394" y="14068"/>
                  </a:lnTo>
                  <a:lnTo>
                    <a:pt x="16959" y="14672"/>
                  </a:lnTo>
                  <a:lnTo>
                    <a:pt x="15103" y="15028"/>
                  </a:lnTo>
                  <a:lnTo>
                    <a:pt x="12825" y="15241"/>
                  </a:lnTo>
                  <a:lnTo>
                    <a:pt x="11053" y="15419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5" name="Shape 655"/>
            <p:cNvSpPr/>
            <p:nvPr/>
          </p:nvSpPr>
          <p:spPr>
            <a:xfrm>
              <a:off x="885921" y="4241309"/>
              <a:ext cx="48773" cy="158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620" y="20772"/>
                  </a:lnTo>
                  <a:lnTo>
                    <a:pt x="8740" y="19905"/>
                  </a:lnTo>
                  <a:lnTo>
                    <a:pt x="12735" y="18644"/>
                  </a:lnTo>
                  <a:lnTo>
                    <a:pt x="16231" y="17343"/>
                  </a:lnTo>
                  <a:lnTo>
                    <a:pt x="18229" y="15845"/>
                  </a:lnTo>
                  <a:lnTo>
                    <a:pt x="20227" y="14347"/>
                  </a:lnTo>
                  <a:lnTo>
                    <a:pt x="21600" y="12613"/>
                  </a:lnTo>
                  <a:lnTo>
                    <a:pt x="21600" y="9223"/>
                  </a:lnTo>
                  <a:lnTo>
                    <a:pt x="20227" y="7489"/>
                  </a:lnTo>
                  <a:lnTo>
                    <a:pt x="18229" y="5755"/>
                  </a:lnTo>
                  <a:lnTo>
                    <a:pt x="16231" y="4493"/>
                  </a:lnTo>
                  <a:lnTo>
                    <a:pt x="12735" y="2996"/>
                  </a:lnTo>
                  <a:lnTo>
                    <a:pt x="8740" y="1931"/>
                  </a:lnTo>
                  <a:lnTo>
                    <a:pt x="4620" y="867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6" name="Shape 656"/>
            <p:cNvSpPr/>
            <p:nvPr/>
          </p:nvSpPr>
          <p:spPr>
            <a:xfrm>
              <a:off x="760652" y="4241309"/>
              <a:ext cx="48773" cy="777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253"/>
                  </a:moveTo>
                  <a:lnTo>
                    <a:pt x="0" y="1903"/>
                  </a:lnTo>
                  <a:lnTo>
                    <a:pt x="1248" y="1545"/>
                  </a:lnTo>
                  <a:lnTo>
                    <a:pt x="3371" y="1187"/>
                  </a:lnTo>
                  <a:lnTo>
                    <a:pt x="5993" y="927"/>
                  </a:lnTo>
                  <a:lnTo>
                    <a:pt x="8740" y="618"/>
                  </a:lnTo>
                  <a:lnTo>
                    <a:pt x="12860" y="398"/>
                  </a:lnTo>
                  <a:lnTo>
                    <a:pt x="16855" y="179"/>
                  </a:lnTo>
                  <a:lnTo>
                    <a:pt x="21600" y="0"/>
                  </a:lnTo>
                  <a:lnTo>
                    <a:pt x="0" y="22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4457"/>
                  </a:lnTo>
                  <a:lnTo>
                    <a:pt x="16855" y="4286"/>
                  </a:lnTo>
                  <a:lnTo>
                    <a:pt x="12860" y="4107"/>
                  </a:lnTo>
                  <a:lnTo>
                    <a:pt x="8740" y="3847"/>
                  </a:lnTo>
                  <a:lnTo>
                    <a:pt x="5993" y="3578"/>
                  </a:lnTo>
                  <a:lnTo>
                    <a:pt x="3371" y="3269"/>
                  </a:lnTo>
                  <a:lnTo>
                    <a:pt x="1248" y="2960"/>
                  </a:lnTo>
                  <a:lnTo>
                    <a:pt x="0" y="2602"/>
                  </a:lnTo>
                  <a:lnTo>
                    <a:pt x="0" y="2253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7" name="Shape 657"/>
            <p:cNvSpPr/>
            <p:nvPr/>
          </p:nvSpPr>
          <p:spPr>
            <a:xfrm>
              <a:off x="760652" y="4241309"/>
              <a:ext cx="48773" cy="158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918"/>
                  </a:moveTo>
                  <a:lnTo>
                    <a:pt x="0" y="12613"/>
                  </a:lnTo>
                  <a:lnTo>
                    <a:pt x="1248" y="14347"/>
                  </a:lnTo>
                  <a:lnTo>
                    <a:pt x="3371" y="15845"/>
                  </a:lnTo>
                  <a:lnTo>
                    <a:pt x="5993" y="17343"/>
                  </a:lnTo>
                  <a:lnTo>
                    <a:pt x="8740" y="18644"/>
                  </a:lnTo>
                  <a:lnTo>
                    <a:pt x="12860" y="19905"/>
                  </a:lnTo>
                  <a:lnTo>
                    <a:pt x="16855" y="2077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55" y="867"/>
                  </a:lnTo>
                  <a:lnTo>
                    <a:pt x="12860" y="1931"/>
                  </a:lnTo>
                  <a:lnTo>
                    <a:pt x="8740" y="2996"/>
                  </a:lnTo>
                  <a:lnTo>
                    <a:pt x="5993" y="4493"/>
                  </a:lnTo>
                  <a:lnTo>
                    <a:pt x="3371" y="5755"/>
                  </a:lnTo>
                  <a:lnTo>
                    <a:pt x="1248" y="7489"/>
                  </a:lnTo>
                  <a:lnTo>
                    <a:pt x="0" y="9223"/>
                  </a:lnTo>
                  <a:lnTo>
                    <a:pt x="0" y="10918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8" name="Shape 658"/>
            <p:cNvSpPr/>
            <p:nvPr/>
          </p:nvSpPr>
          <p:spPr>
            <a:xfrm>
              <a:off x="885921" y="4663502"/>
              <a:ext cx="48773" cy="354714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9" name="Shape 659"/>
            <p:cNvSpPr/>
            <p:nvPr/>
          </p:nvSpPr>
          <p:spPr>
            <a:xfrm>
              <a:off x="1012482" y="4385913"/>
              <a:ext cx="49988" cy="632372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0" name="Shape 660"/>
            <p:cNvSpPr/>
            <p:nvPr/>
          </p:nvSpPr>
          <p:spPr>
            <a:xfrm>
              <a:off x="1140333" y="4385913"/>
              <a:ext cx="49988" cy="632372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1" name="Shape 661"/>
            <p:cNvSpPr/>
            <p:nvPr/>
          </p:nvSpPr>
          <p:spPr>
            <a:xfrm>
              <a:off x="1266893" y="4354927"/>
              <a:ext cx="48773" cy="663360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2" name="Shape 662"/>
            <p:cNvSpPr/>
            <p:nvPr/>
          </p:nvSpPr>
          <p:spPr>
            <a:xfrm>
              <a:off x="1392162" y="4008908"/>
              <a:ext cx="49988" cy="1008118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3" name="Shape 663"/>
            <p:cNvSpPr/>
            <p:nvPr/>
          </p:nvSpPr>
          <p:spPr>
            <a:xfrm>
              <a:off x="1520014" y="4008908"/>
              <a:ext cx="49988" cy="1008118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4" name="Shape 664"/>
            <p:cNvSpPr/>
            <p:nvPr/>
          </p:nvSpPr>
          <p:spPr>
            <a:xfrm>
              <a:off x="1646574" y="4273586"/>
              <a:ext cx="48773" cy="744605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5" name="Shape 665"/>
            <p:cNvSpPr/>
            <p:nvPr/>
          </p:nvSpPr>
          <p:spPr>
            <a:xfrm>
              <a:off x="1773134" y="4054097"/>
              <a:ext cx="48773" cy="964196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6" name="Shape 666"/>
            <p:cNvSpPr/>
            <p:nvPr/>
          </p:nvSpPr>
          <p:spPr>
            <a:xfrm>
              <a:off x="3294440" y="4036021"/>
              <a:ext cx="49988" cy="981034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7" name="Shape 667"/>
            <p:cNvSpPr/>
            <p:nvPr/>
          </p:nvSpPr>
          <p:spPr>
            <a:xfrm>
              <a:off x="253120" y="4730640"/>
              <a:ext cx="49988" cy="287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925"/>
                  </a:lnTo>
                  <a:lnTo>
                    <a:pt x="16759" y="5575"/>
                  </a:lnTo>
                  <a:lnTo>
                    <a:pt x="12786" y="4963"/>
                  </a:lnTo>
                  <a:lnTo>
                    <a:pt x="9434" y="4263"/>
                  </a:lnTo>
                  <a:lnTo>
                    <a:pt x="6083" y="3542"/>
                  </a:lnTo>
                  <a:lnTo>
                    <a:pt x="3352" y="2733"/>
                  </a:lnTo>
                  <a:lnTo>
                    <a:pt x="1241" y="1880"/>
                  </a:lnTo>
                  <a:lnTo>
                    <a:pt x="745" y="94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8" name="Shape 668"/>
            <p:cNvSpPr/>
            <p:nvPr/>
          </p:nvSpPr>
          <p:spPr>
            <a:xfrm>
              <a:off x="379680" y="4730640"/>
              <a:ext cx="49988" cy="287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92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940"/>
                  </a:lnTo>
                  <a:lnTo>
                    <a:pt x="19490" y="1880"/>
                  </a:lnTo>
                  <a:lnTo>
                    <a:pt x="18248" y="2733"/>
                  </a:lnTo>
                  <a:lnTo>
                    <a:pt x="15517" y="3542"/>
                  </a:lnTo>
                  <a:lnTo>
                    <a:pt x="12166" y="4263"/>
                  </a:lnTo>
                  <a:lnTo>
                    <a:pt x="8814" y="4963"/>
                  </a:lnTo>
                  <a:lnTo>
                    <a:pt x="4717" y="5575"/>
                  </a:lnTo>
                  <a:lnTo>
                    <a:pt x="0" y="5925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9" name="Shape 669"/>
            <p:cNvSpPr/>
            <p:nvPr/>
          </p:nvSpPr>
          <p:spPr>
            <a:xfrm>
              <a:off x="379680" y="4446595"/>
              <a:ext cx="49988" cy="282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5530"/>
                  </a:lnTo>
                  <a:lnTo>
                    <a:pt x="4717" y="15888"/>
                  </a:lnTo>
                  <a:lnTo>
                    <a:pt x="8814" y="16490"/>
                  </a:lnTo>
                  <a:lnTo>
                    <a:pt x="12166" y="17226"/>
                  </a:lnTo>
                  <a:lnTo>
                    <a:pt x="15517" y="17940"/>
                  </a:lnTo>
                  <a:lnTo>
                    <a:pt x="18248" y="18811"/>
                  </a:lnTo>
                  <a:lnTo>
                    <a:pt x="19490" y="19659"/>
                  </a:lnTo>
                  <a:lnTo>
                    <a:pt x="20855" y="20618"/>
                  </a:lnTo>
                  <a:lnTo>
                    <a:pt x="21600" y="2160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70" name="Shape 670"/>
            <p:cNvSpPr/>
            <p:nvPr/>
          </p:nvSpPr>
          <p:spPr>
            <a:xfrm>
              <a:off x="303485" y="4730640"/>
              <a:ext cx="74638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9237"/>
                  </a:moveTo>
                  <a:lnTo>
                    <a:pt x="8557" y="8882"/>
                  </a:lnTo>
                  <a:lnTo>
                    <a:pt x="6729" y="8455"/>
                  </a:lnTo>
                  <a:lnTo>
                    <a:pt x="4901" y="7674"/>
                  </a:lnTo>
                  <a:lnTo>
                    <a:pt x="3157" y="6537"/>
                  </a:lnTo>
                  <a:lnTo>
                    <a:pt x="1745" y="4974"/>
                  </a:lnTo>
                  <a:lnTo>
                    <a:pt x="914" y="3410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255"/>
                  </a:lnTo>
                  <a:lnTo>
                    <a:pt x="2658" y="20392"/>
                  </a:lnTo>
                  <a:lnTo>
                    <a:pt x="4901" y="20818"/>
                  </a:lnTo>
                  <a:lnTo>
                    <a:pt x="8058" y="21174"/>
                  </a:lnTo>
                  <a:lnTo>
                    <a:pt x="10800" y="21600"/>
                  </a:lnTo>
                  <a:lnTo>
                    <a:pt x="13541" y="21174"/>
                  </a:lnTo>
                  <a:lnTo>
                    <a:pt x="16200" y="20818"/>
                  </a:lnTo>
                  <a:lnTo>
                    <a:pt x="18941" y="20392"/>
                  </a:lnTo>
                  <a:lnTo>
                    <a:pt x="21600" y="19255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410"/>
                  </a:lnTo>
                  <a:lnTo>
                    <a:pt x="19772" y="4974"/>
                  </a:lnTo>
                  <a:lnTo>
                    <a:pt x="18443" y="6537"/>
                  </a:lnTo>
                  <a:lnTo>
                    <a:pt x="16615" y="7674"/>
                  </a:lnTo>
                  <a:lnTo>
                    <a:pt x="14871" y="8455"/>
                  </a:lnTo>
                  <a:lnTo>
                    <a:pt x="13043" y="8882"/>
                  </a:lnTo>
                  <a:lnTo>
                    <a:pt x="10800" y="9237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71" name="Shape 671"/>
            <p:cNvSpPr/>
            <p:nvPr/>
          </p:nvSpPr>
          <p:spPr>
            <a:xfrm>
              <a:off x="303485" y="4640262"/>
              <a:ext cx="74638" cy="8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2323"/>
                  </a:moveTo>
                  <a:lnTo>
                    <a:pt x="13043" y="12748"/>
                  </a:lnTo>
                  <a:lnTo>
                    <a:pt x="14871" y="13102"/>
                  </a:lnTo>
                  <a:lnTo>
                    <a:pt x="16615" y="13881"/>
                  </a:lnTo>
                  <a:lnTo>
                    <a:pt x="18443" y="15014"/>
                  </a:lnTo>
                  <a:lnTo>
                    <a:pt x="19772" y="16572"/>
                  </a:lnTo>
                  <a:lnTo>
                    <a:pt x="20686" y="18059"/>
                  </a:lnTo>
                  <a:lnTo>
                    <a:pt x="21185" y="19688"/>
                  </a:lnTo>
                  <a:lnTo>
                    <a:pt x="21600" y="21600"/>
                  </a:lnTo>
                  <a:lnTo>
                    <a:pt x="21600" y="2337"/>
                  </a:lnTo>
                  <a:lnTo>
                    <a:pt x="18941" y="1133"/>
                  </a:lnTo>
                  <a:lnTo>
                    <a:pt x="16200" y="779"/>
                  </a:lnTo>
                  <a:lnTo>
                    <a:pt x="13541" y="354"/>
                  </a:lnTo>
                  <a:lnTo>
                    <a:pt x="10800" y="0"/>
                  </a:lnTo>
                  <a:lnTo>
                    <a:pt x="8058" y="354"/>
                  </a:lnTo>
                  <a:lnTo>
                    <a:pt x="4901" y="779"/>
                  </a:lnTo>
                  <a:lnTo>
                    <a:pt x="2658" y="1133"/>
                  </a:lnTo>
                  <a:lnTo>
                    <a:pt x="0" y="2337"/>
                  </a:lnTo>
                  <a:lnTo>
                    <a:pt x="0" y="21600"/>
                  </a:lnTo>
                  <a:lnTo>
                    <a:pt x="415" y="19688"/>
                  </a:lnTo>
                  <a:lnTo>
                    <a:pt x="914" y="18059"/>
                  </a:lnTo>
                  <a:lnTo>
                    <a:pt x="1745" y="16572"/>
                  </a:lnTo>
                  <a:lnTo>
                    <a:pt x="3157" y="15014"/>
                  </a:lnTo>
                  <a:lnTo>
                    <a:pt x="4901" y="13881"/>
                  </a:lnTo>
                  <a:lnTo>
                    <a:pt x="6729" y="13102"/>
                  </a:lnTo>
                  <a:lnTo>
                    <a:pt x="8557" y="12748"/>
                  </a:lnTo>
                  <a:lnTo>
                    <a:pt x="10800" y="12323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72" name="Shape 672"/>
            <p:cNvSpPr/>
            <p:nvPr/>
          </p:nvSpPr>
          <p:spPr>
            <a:xfrm>
              <a:off x="253120" y="4650591"/>
              <a:ext cx="49988" cy="157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759" y="636"/>
                  </a:lnTo>
                  <a:lnTo>
                    <a:pt x="12786" y="1710"/>
                  </a:lnTo>
                  <a:lnTo>
                    <a:pt x="9434" y="3023"/>
                  </a:lnTo>
                  <a:lnTo>
                    <a:pt x="6083" y="4296"/>
                  </a:lnTo>
                  <a:lnTo>
                    <a:pt x="3352" y="5847"/>
                  </a:lnTo>
                  <a:lnTo>
                    <a:pt x="1241" y="7359"/>
                  </a:lnTo>
                  <a:lnTo>
                    <a:pt x="745" y="9070"/>
                  </a:lnTo>
                  <a:lnTo>
                    <a:pt x="0" y="10820"/>
                  </a:lnTo>
                  <a:lnTo>
                    <a:pt x="745" y="12530"/>
                  </a:lnTo>
                  <a:lnTo>
                    <a:pt x="1241" y="14241"/>
                  </a:lnTo>
                  <a:lnTo>
                    <a:pt x="3352" y="15792"/>
                  </a:lnTo>
                  <a:lnTo>
                    <a:pt x="6083" y="17264"/>
                  </a:lnTo>
                  <a:lnTo>
                    <a:pt x="9434" y="18577"/>
                  </a:lnTo>
                  <a:lnTo>
                    <a:pt x="12786" y="19850"/>
                  </a:lnTo>
                  <a:lnTo>
                    <a:pt x="16759" y="20964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73" name="Shape 673"/>
            <p:cNvSpPr/>
            <p:nvPr/>
          </p:nvSpPr>
          <p:spPr>
            <a:xfrm>
              <a:off x="379680" y="4650591"/>
              <a:ext cx="49988" cy="157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0"/>
                  </a:moveTo>
                  <a:lnTo>
                    <a:pt x="20855" y="9070"/>
                  </a:lnTo>
                  <a:lnTo>
                    <a:pt x="19490" y="7359"/>
                  </a:lnTo>
                  <a:lnTo>
                    <a:pt x="18248" y="5847"/>
                  </a:lnTo>
                  <a:lnTo>
                    <a:pt x="15517" y="4296"/>
                  </a:lnTo>
                  <a:lnTo>
                    <a:pt x="12166" y="3023"/>
                  </a:lnTo>
                  <a:lnTo>
                    <a:pt x="8814" y="1710"/>
                  </a:lnTo>
                  <a:lnTo>
                    <a:pt x="4717" y="636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964"/>
                  </a:lnTo>
                  <a:lnTo>
                    <a:pt x="8814" y="19850"/>
                  </a:lnTo>
                  <a:lnTo>
                    <a:pt x="12166" y="18577"/>
                  </a:lnTo>
                  <a:lnTo>
                    <a:pt x="15517" y="17264"/>
                  </a:lnTo>
                  <a:lnTo>
                    <a:pt x="18248" y="15792"/>
                  </a:lnTo>
                  <a:lnTo>
                    <a:pt x="19490" y="14241"/>
                  </a:lnTo>
                  <a:lnTo>
                    <a:pt x="20855" y="12530"/>
                  </a:lnTo>
                  <a:lnTo>
                    <a:pt x="21600" y="1082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74" name="Shape 674"/>
            <p:cNvSpPr/>
            <p:nvPr/>
          </p:nvSpPr>
          <p:spPr>
            <a:xfrm>
              <a:off x="1392162" y="3919821"/>
              <a:ext cx="176646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704" y="21421"/>
                  </a:lnTo>
                  <a:lnTo>
                    <a:pt x="6572" y="20848"/>
                  </a:lnTo>
                  <a:lnTo>
                    <a:pt x="4832" y="19880"/>
                  </a:lnTo>
                  <a:lnTo>
                    <a:pt x="3304" y="18484"/>
                  </a:lnTo>
                  <a:lnTo>
                    <a:pt x="1954" y="16943"/>
                  </a:lnTo>
                  <a:lnTo>
                    <a:pt x="995" y="14973"/>
                  </a:lnTo>
                  <a:lnTo>
                    <a:pt x="213" y="13039"/>
                  </a:lnTo>
                  <a:lnTo>
                    <a:pt x="0" y="10925"/>
                  </a:lnTo>
                  <a:lnTo>
                    <a:pt x="213" y="8561"/>
                  </a:lnTo>
                  <a:lnTo>
                    <a:pt x="995" y="6627"/>
                  </a:lnTo>
                  <a:lnTo>
                    <a:pt x="1954" y="4692"/>
                  </a:lnTo>
                  <a:lnTo>
                    <a:pt x="3304" y="3116"/>
                  </a:lnTo>
                  <a:lnTo>
                    <a:pt x="4832" y="1791"/>
                  </a:lnTo>
                  <a:lnTo>
                    <a:pt x="6572" y="788"/>
                  </a:lnTo>
                  <a:lnTo>
                    <a:pt x="8704" y="215"/>
                  </a:lnTo>
                  <a:lnTo>
                    <a:pt x="10800" y="0"/>
                  </a:lnTo>
                  <a:lnTo>
                    <a:pt x="12932" y="215"/>
                  </a:lnTo>
                  <a:lnTo>
                    <a:pt x="15063" y="788"/>
                  </a:lnTo>
                  <a:lnTo>
                    <a:pt x="16768" y="1791"/>
                  </a:lnTo>
                  <a:lnTo>
                    <a:pt x="18545" y="3116"/>
                  </a:lnTo>
                  <a:lnTo>
                    <a:pt x="19682" y="4692"/>
                  </a:lnTo>
                  <a:lnTo>
                    <a:pt x="20818" y="6627"/>
                  </a:lnTo>
                  <a:lnTo>
                    <a:pt x="21422" y="8561"/>
                  </a:lnTo>
                  <a:lnTo>
                    <a:pt x="21600" y="10925"/>
                  </a:lnTo>
                  <a:lnTo>
                    <a:pt x="21422" y="13039"/>
                  </a:lnTo>
                  <a:lnTo>
                    <a:pt x="20818" y="14973"/>
                  </a:lnTo>
                  <a:lnTo>
                    <a:pt x="19682" y="16943"/>
                  </a:lnTo>
                  <a:lnTo>
                    <a:pt x="18545" y="18484"/>
                  </a:lnTo>
                  <a:lnTo>
                    <a:pt x="16768" y="19880"/>
                  </a:lnTo>
                  <a:lnTo>
                    <a:pt x="15063" y="20848"/>
                  </a:lnTo>
                  <a:lnTo>
                    <a:pt x="12932" y="21421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627"/>
                  </a:lnTo>
                  <a:lnTo>
                    <a:pt x="8313" y="7021"/>
                  </a:lnTo>
                  <a:lnTo>
                    <a:pt x="7532" y="7594"/>
                  </a:lnTo>
                  <a:lnTo>
                    <a:pt x="6963" y="8203"/>
                  </a:lnTo>
                  <a:lnTo>
                    <a:pt x="6572" y="8955"/>
                  </a:lnTo>
                  <a:lnTo>
                    <a:pt x="6395" y="9922"/>
                  </a:lnTo>
                  <a:lnTo>
                    <a:pt x="6181" y="10925"/>
                  </a:lnTo>
                  <a:lnTo>
                    <a:pt x="6395" y="11678"/>
                  </a:lnTo>
                  <a:lnTo>
                    <a:pt x="6572" y="12681"/>
                  </a:lnTo>
                  <a:lnTo>
                    <a:pt x="6963" y="13433"/>
                  </a:lnTo>
                  <a:lnTo>
                    <a:pt x="7532" y="14006"/>
                  </a:lnTo>
                  <a:lnTo>
                    <a:pt x="8313" y="14615"/>
                  </a:lnTo>
                  <a:lnTo>
                    <a:pt x="9059" y="15188"/>
                  </a:lnTo>
                  <a:lnTo>
                    <a:pt x="9841" y="15403"/>
                  </a:lnTo>
                  <a:lnTo>
                    <a:pt x="11795" y="15403"/>
                  </a:lnTo>
                  <a:lnTo>
                    <a:pt x="12541" y="15188"/>
                  </a:lnTo>
                  <a:lnTo>
                    <a:pt x="13322" y="14615"/>
                  </a:lnTo>
                  <a:lnTo>
                    <a:pt x="14104" y="14006"/>
                  </a:lnTo>
                  <a:lnTo>
                    <a:pt x="14672" y="13433"/>
                  </a:lnTo>
                  <a:lnTo>
                    <a:pt x="15063" y="12681"/>
                  </a:lnTo>
                  <a:lnTo>
                    <a:pt x="15241" y="11678"/>
                  </a:lnTo>
                  <a:lnTo>
                    <a:pt x="15419" y="10925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672" y="8203"/>
                  </a:lnTo>
                  <a:lnTo>
                    <a:pt x="14104" y="7594"/>
                  </a:lnTo>
                  <a:lnTo>
                    <a:pt x="13322" y="7021"/>
                  </a:lnTo>
                  <a:lnTo>
                    <a:pt x="12541" y="6627"/>
                  </a:lnTo>
                  <a:lnTo>
                    <a:pt x="11795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75" name="Shape 675"/>
            <p:cNvSpPr/>
            <p:nvPr/>
          </p:nvSpPr>
          <p:spPr>
            <a:xfrm>
              <a:off x="1140333" y="4380086"/>
              <a:ext cx="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76" name="Shape 676"/>
            <p:cNvSpPr/>
            <p:nvPr/>
          </p:nvSpPr>
          <p:spPr>
            <a:xfrm>
              <a:off x="1140333" y="4227106"/>
              <a:ext cx="49988" cy="238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7165"/>
                  </a:lnTo>
                  <a:lnTo>
                    <a:pt x="4717" y="7718"/>
                  </a:lnTo>
                  <a:lnTo>
                    <a:pt x="8814" y="8429"/>
                  </a:lnTo>
                  <a:lnTo>
                    <a:pt x="12166" y="9140"/>
                  </a:lnTo>
                  <a:lnTo>
                    <a:pt x="15517" y="10010"/>
                  </a:lnTo>
                  <a:lnTo>
                    <a:pt x="18124" y="11011"/>
                  </a:lnTo>
                  <a:lnTo>
                    <a:pt x="20234" y="12012"/>
                  </a:lnTo>
                  <a:lnTo>
                    <a:pt x="20979" y="13144"/>
                  </a:lnTo>
                  <a:lnTo>
                    <a:pt x="21600" y="14303"/>
                  </a:lnTo>
                  <a:lnTo>
                    <a:pt x="20979" y="15594"/>
                  </a:lnTo>
                  <a:lnTo>
                    <a:pt x="20234" y="16595"/>
                  </a:lnTo>
                  <a:lnTo>
                    <a:pt x="18124" y="17754"/>
                  </a:lnTo>
                  <a:lnTo>
                    <a:pt x="15517" y="18755"/>
                  </a:lnTo>
                  <a:lnTo>
                    <a:pt x="12166" y="19598"/>
                  </a:lnTo>
                  <a:lnTo>
                    <a:pt x="8814" y="20336"/>
                  </a:lnTo>
                  <a:lnTo>
                    <a:pt x="4717" y="21047"/>
                  </a:lnTo>
                  <a:lnTo>
                    <a:pt x="0" y="21600"/>
                  </a:lnTo>
                  <a:lnTo>
                    <a:pt x="21600" y="14303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77" name="Shape 677"/>
            <p:cNvSpPr/>
            <p:nvPr/>
          </p:nvSpPr>
          <p:spPr>
            <a:xfrm>
              <a:off x="1012482" y="4298118"/>
              <a:ext cx="126371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30" y="15403"/>
                  </a:moveTo>
                  <a:lnTo>
                    <a:pt x="13736" y="15403"/>
                  </a:lnTo>
                  <a:lnTo>
                    <a:pt x="12691" y="15009"/>
                  </a:lnTo>
                  <a:lnTo>
                    <a:pt x="11596" y="14615"/>
                  </a:lnTo>
                  <a:lnTo>
                    <a:pt x="10501" y="14006"/>
                  </a:lnTo>
                  <a:lnTo>
                    <a:pt x="9705" y="13433"/>
                  </a:lnTo>
                  <a:lnTo>
                    <a:pt x="9158" y="12645"/>
                  </a:lnTo>
                  <a:lnTo>
                    <a:pt x="8909" y="11678"/>
                  </a:lnTo>
                  <a:lnTo>
                    <a:pt x="8660" y="10710"/>
                  </a:lnTo>
                  <a:lnTo>
                    <a:pt x="8909" y="9958"/>
                  </a:lnTo>
                  <a:lnTo>
                    <a:pt x="9158" y="8955"/>
                  </a:lnTo>
                  <a:lnTo>
                    <a:pt x="9705" y="8167"/>
                  </a:lnTo>
                  <a:lnTo>
                    <a:pt x="10501" y="7594"/>
                  </a:lnTo>
                  <a:lnTo>
                    <a:pt x="11596" y="7021"/>
                  </a:lnTo>
                  <a:lnTo>
                    <a:pt x="12691" y="6627"/>
                  </a:lnTo>
                  <a:lnTo>
                    <a:pt x="13736" y="6233"/>
                  </a:lnTo>
                  <a:lnTo>
                    <a:pt x="16474" y="6233"/>
                  </a:lnTo>
                  <a:lnTo>
                    <a:pt x="17569" y="6448"/>
                  </a:lnTo>
                  <a:lnTo>
                    <a:pt x="18614" y="7021"/>
                  </a:lnTo>
                  <a:lnTo>
                    <a:pt x="19709" y="7415"/>
                  </a:lnTo>
                  <a:lnTo>
                    <a:pt x="20256" y="8167"/>
                  </a:lnTo>
                  <a:lnTo>
                    <a:pt x="21052" y="8955"/>
                  </a:lnTo>
                  <a:lnTo>
                    <a:pt x="21301" y="9743"/>
                  </a:lnTo>
                  <a:lnTo>
                    <a:pt x="21600" y="10710"/>
                  </a:lnTo>
                  <a:lnTo>
                    <a:pt x="21600" y="1003"/>
                  </a:lnTo>
                  <a:lnTo>
                    <a:pt x="19958" y="573"/>
                  </a:lnTo>
                  <a:lnTo>
                    <a:pt x="18365" y="215"/>
                  </a:lnTo>
                  <a:lnTo>
                    <a:pt x="16722" y="0"/>
                  </a:lnTo>
                  <a:lnTo>
                    <a:pt x="15130" y="0"/>
                  </a:lnTo>
                  <a:lnTo>
                    <a:pt x="12144" y="215"/>
                  </a:lnTo>
                  <a:lnTo>
                    <a:pt x="9158" y="788"/>
                  </a:lnTo>
                  <a:lnTo>
                    <a:pt x="6769" y="1755"/>
                  </a:lnTo>
                  <a:lnTo>
                    <a:pt x="4579" y="3116"/>
                  </a:lnTo>
                  <a:lnTo>
                    <a:pt x="2687" y="4692"/>
                  </a:lnTo>
                  <a:lnTo>
                    <a:pt x="1344" y="6627"/>
                  </a:lnTo>
                  <a:lnTo>
                    <a:pt x="249" y="8561"/>
                  </a:lnTo>
                  <a:lnTo>
                    <a:pt x="0" y="10710"/>
                  </a:lnTo>
                  <a:lnTo>
                    <a:pt x="249" y="13039"/>
                  </a:lnTo>
                  <a:lnTo>
                    <a:pt x="1344" y="15009"/>
                  </a:lnTo>
                  <a:lnTo>
                    <a:pt x="2687" y="16943"/>
                  </a:lnTo>
                  <a:lnTo>
                    <a:pt x="4579" y="18484"/>
                  </a:lnTo>
                  <a:lnTo>
                    <a:pt x="6769" y="19880"/>
                  </a:lnTo>
                  <a:lnTo>
                    <a:pt x="9158" y="20848"/>
                  </a:lnTo>
                  <a:lnTo>
                    <a:pt x="12144" y="21421"/>
                  </a:lnTo>
                  <a:lnTo>
                    <a:pt x="15130" y="21600"/>
                  </a:lnTo>
                  <a:lnTo>
                    <a:pt x="16722" y="21600"/>
                  </a:lnTo>
                  <a:lnTo>
                    <a:pt x="18365" y="21421"/>
                  </a:lnTo>
                  <a:lnTo>
                    <a:pt x="19958" y="21027"/>
                  </a:lnTo>
                  <a:lnTo>
                    <a:pt x="21600" y="20633"/>
                  </a:lnTo>
                  <a:lnTo>
                    <a:pt x="21600" y="10925"/>
                  </a:lnTo>
                  <a:lnTo>
                    <a:pt x="21301" y="11893"/>
                  </a:lnTo>
                  <a:lnTo>
                    <a:pt x="21052" y="12645"/>
                  </a:lnTo>
                  <a:lnTo>
                    <a:pt x="20256" y="13433"/>
                  </a:lnTo>
                  <a:lnTo>
                    <a:pt x="19709" y="14221"/>
                  </a:lnTo>
                  <a:lnTo>
                    <a:pt x="18614" y="14615"/>
                  </a:lnTo>
                  <a:lnTo>
                    <a:pt x="17569" y="15009"/>
                  </a:lnTo>
                  <a:lnTo>
                    <a:pt x="16474" y="15403"/>
                  </a:lnTo>
                  <a:lnTo>
                    <a:pt x="15130" y="15403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78" name="Shape 678"/>
            <p:cNvSpPr/>
            <p:nvPr/>
          </p:nvSpPr>
          <p:spPr>
            <a:xfrm>
              <a:off x="1140333" y="4307155"/>
              <a:ext cx="49988" cy="158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682"/>
                  </a:moveTo>
                  <a:lnTo>
                    <a:pt x="20979" y="8947"/>
                  </a:lnTo>
                  <a:lnTo>
                    <a:pt x="20234" y="7252"/>
                  </a:lnTo>
                  <a:lnTo>
                    <a:pt x="18124" y="5755"/>
                  </a:lnTo>
                  <a:lnTo>
                    <a:pt x="15517" y="4257"/>
                  </a:lnTo>
                  <a:lnTo>
                    <a:pt x="12166" y="2956"/>
                  </a:lnTo>
                  <a:lnTo>
                    <a:pt x="8814" y="1892"/>
                  </a:lnTo>
                  <a:lnTo>
                    <a:pt x="4717" y="82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772"/>
                  </a:lnTo>
                  <a:lnTo>
                    <a:pt x="8814" y="19708"/>
                  </a:lnTo>
                  <a:lnTo>
                    <a:pt x="12166" y="18604"/>
                  </a:lnTo>
                  <a:lnTo>
                    <a:pt x="15517" y="17343"/>
                  </a:lnTo>
                  <a:lnTo>
                    <a:pt x="18124" y="15845"/>
                  </a:lnTo>
                  <a:lnTo>
                    <a:pt x="20234" y="14111"/>
                  </a:lnTo>
                  <a:lnTo>
                    <a:pt x="20979" y="12613"/>
                  </a:lnTo>
                  <a:lnTo>
                    <a:pt x="21600" y="10682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79" name="Shape 679"/>
            <p:cNvSpPr/>
            <p:nvPr/>
          </p:nvSpPr>
          <p:spPr>
            <a:xfrm>
              <a:off x="506241" y="4446595"/>
              <a:ext cx="49987" cy="571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368"/>
                  </a:moveTo>
                  <a:lnTo>
                    <a:pt x="621" y="2882"/>
                  </a:lnTo>
                  <a:lnTo>
                    <a:pt x="1986" y="2407"/>
                  </a:lnTo>
                  <a:lnTo>
                    <a:pt x="3972" y="1988"/>
                  </a:lnTo>
                  <a:lnTo>
                    <a:pt x="6083" y="1568"/>
                  </a:lnTo>
                  <a:lnTo>
                    <a:pt x="9434" y="1204"/>
                  </a:lnTo>
                  <a:lnTo>
                    <a:pt x="12786" y="850"/>
                  </a:lnTo>
                  <a:lnTo>
                    <a:pt x="17503" y="552"/>
                  </a:lnTo>
                  <a:lnTo>
                    <a:pt x="21600" y="364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6361"/>
                  </a:lnTo>
                  <a:lnTo>
                    <a:pt x="17503" y="6129"/>
                  </a:lnTo>
                  <a:lnTo>
                    <a:pt x="12786" y="5886"/>
                  </a:lnTo>
                  <a:lnTo>
                    <a:pt x="9434" y="5521"/>
                  </a:lnTo>
                  <a:lnTo>
                    <a:pt x="6083" y="5168"/>
                  </a:lnTo>
                  <a:lnTo>
                    <a:pt x="3972" y="4748"/>
                  </a:lnTo>
                  <a:lnTo>
                    <a:pt x="1986" y="4329"/>
                  </a:lnTo>
                  <a:lnTo>
                    <a:pt x="621" y="3843"/>
                  </a:lnTo>
                  <a:lnTo>
                    <a:pt x="0" y="3368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0" name="Shape 680"/>
            <p:cNvSpPr/>
            <p:nvPr/>
          </p:nvSpPr>
          <p:spPr>
            <a:xfrm>
              <a:off x="632801" y="4535683"/>
              <a:ext cx="49988" cy="482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54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979" y="562"/>
                  </a:lnTo>
                  <a:lnTo>
                    <a:pt x="20234" y="1138"/>
                  </a:lnTo>
                  <a:lnTo>
                    <a:pt x="18248" y="1635"/>
                  </a:lnTo>
                  <a:lnTo>
                    <a:pt x="15517" y="2132"/>
                  </a:lnTo>
                  <a:lnTo>
                    <a:pt x="12910" y="2551"/>
                  </a:lnTo>
                  <a:lnTo>
                    <a:pt x="8814" y="2983"/>
                  </a:lnTo>
                  <a:lnTo>
                    <a:pt x="4717" y="3336"/>
                  </a:lnTo>
                  <a:lnTo>
                    <a:pt x="0" y="3545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1" name="Shape 681"/>
            <p:cNvSpPr/>
            <p:nvPr/>
          </p:nvSpPr>
          <p:spPr>
            <a:xfrm>
              <a:off x="556606" y="4446595"/>
              <a:ext cx="74637" cy="17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5428"/>
                  </a:moveTo>
                  <a:lnTo>
                    <a:pt x="8557" y="15251"/>
                  </a:lnTo>
                  <a:lnTo>
                    <a:pt x="6729" y="15038"/>
                  </a:lnTo>
                  <a:lnTo>
                    <a:pt x="4985" y="14648"/>
                  </a:lnTo>
                  <a:lnTo>
                    <a:pt x="3074" y="14081"/>
                  </a:lnTo>
                  <a:lnTo>
                    <a:pt x="2243" y="13300"/>
                  </a:lnTo>
                  <a:lnTo>
                    <a:pt x="831" y="12556"/>
                  </a:lnTo>
                  <a:lnTo>
                    <a:pt x="415" y="11775"/>
                  </a:lnTo>
                  <a:lnTo>
                    <a:pt x="0" y="10818"/>
                  </a:lnTo>
                  <a:lnTo>
                    <a:pt x="415" y="9825"/>
                  </a:lnTo>
                  <a:lnTo>
                    <a:pt x="831" y="9080"/>
                  </a:lnTo>
                  <a:lnTo>
                    <a:pt x="2243" y="8299"/>
                  </a:lnTo>
                  <a:lnTo>
                    <a:pt x="3074" y="7519"/>
                  </a:lnTo>
                  <a:lnTo>
                    <a:pt x="4985" y="6952"/>
                  </a:lnTo>
                  <a:lnTo>
                    <a:pt x="6729" y="6562"/>
                  </a:lnTo>
                  <a:lnTo>
                    <a:pt x="8557" y="6384"/>
                  </a:lnTo>
                  <a:lnTo>
                    <a:pt x="10800" y="6207"/>
                  </a:lnTo>
                  <a:lnTo>
                    <a:pt x="13043" y="6384"/>
                  </a:lnTo>
                  <a:lnTo>
                    <a:pt x="15369" y="6562"/>
                  </a:lnTo>
                  <a:lnTo>
                    <a:pt x="17114" y="6952"/>
                  </a:lnTo>
                  <a:lnTo>
                    <a:pt x="18443" y="7519"/>
                  </a:lnTo>
                  <a:lnTo>
                    <a:pt x="19855" y="8299"/>
                  </a:lnTo>
                  <a:lnTo>
                    <a:pt x="20686" y="9080"/>
                  </a:lnTo>
                  <a:lnTo>
                    <a:pt x="21600" y="9825"/>
                  </a:lnTo>
                  <a:lnTo>
                    <a:pt x="21600" y="10818"/>
                  </a:lnTo>
                  <a:lnTo>
                    <a:pt x="21600" y="1170"/>
                  </a:lnTo>
                  <a:lnTo>
                    <a:pt x="19357" y="603"/>
                  </a:lnTo>
                  <a:lnTo>
                    <a:pt x="16698" y="390"/>
                  </a:lnTo>
                  <a:lnTo>
                    <a:pt x="13957" y="0"/>
                  </a:lnTo>
                  <a:lnTo>
                    <a:pt x="8058" y="0"/>
                  </a:lnTo>
                  <a:lnTo>
                    <a:pt x="5400" y="390"/>
                  </a:lnTo>
                  <a:lnTo>
                    <a:pt x="2741" y="603"/>
                  </a:lnTo>
                  <a:lnTo>
                    <a:pt x="0" y="1170"/>
                  </a:lnTo>
                  <a:lnTo>
                    <a:pt x="0" y="20430"/>
                  </a:lnTo>
                  <a:lnTo>
                    <a:pt x="2741" y="21032"/>
                  </a:lnTo>
                  <a:lnTo>
                    <a:pt x="5400" y="21210"/>
                  </a:lnTo>
                  <a:lnTo>
                    <a:pt x="8058" y="21423"/>
                  </a:lnTo>
                  <a:lnTo>
                    <a:pt x="10800" y="21600"/>
                  </a:lnTo>
                  <a:lnTo>
                    <a:pt x="13957" y="21423"/>
                  </a:lnTo>
                  <a:lnTo>
                    <a:pt x="16698" y="21210"/>
                  </a:lnTo>
                  <a:lnTo>
                    <a:pt x="19357" y="21032"/>
                  </a:lnTo>
                  <a:lnTo>
                    <a:pt x="21600" y="20430"/>
                  </a:lnTo>
                  <a:lnTo>
                    <a:pt x="21600" y="11775"/>
                  </a:lnTo>
                  <a:lnTo>
                    <a:pt x="20686" y="12556"/>
                  </a:lnTo>
                  <a:lnTo>
                    <a:pt x="19855" y="13300"/>
                  </a:lnTo>
                  <a:lnTo>
                    <a:pt x="18443" y="14081"/>
                  </a:lnTo>
                  <a:lnTo>
                    <a:pt x="17114" y="14648"/>
                  </a:lnTo>
                  <a:lnTo>
                    <a:pt x="15369" y="15038"/>
                  </a:lnTo>
                  <a:lnTo>
                    <a:pt x="13043" y="15251"/>
                  </a:lnTo>
                  <a:lnTo>
                    <a:pt x="10800" y="15428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2" name="Shape 682"/>
            <p:cNvSpPr/>
            <p:nvPr/>
          </p:nvSpPr>
          <p:spPr>
            <a:xfrm>
              <a:off x="506241" y="4455633"/>
              <a:ext cx="49987" cy="15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20"/>
                  </a:moveTo>
                  <a:lnTo>
                    <a:pt x="621" y="12530"/>
                  </a:lnTo>
                  <a:lnTo>
                    <a:pt x="1986" y="14281"/>
                  </a:lnTo>
                  <a:lnTo>
                    <a:pt x="3972" y="15792"/>
                  </a:lnTo>
                  <a:lnTo>
                    <a:pt x="6083" y="17304"/>
                  </a:lnTo>
                  <a:lnTo>
                    <a:pt x="9434" y="18577"/>
                  </a:lnTo>
                  <a:lnTo>
                    <a:pt x="12786" y="19890"/>
                  </a:lnTo>
                  <a:lnTo>
                    <a:pt x="17503" y="20765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7503" y="676"/>
                  </a:lnTo>
                  <a:lnTo>
                    <a:pt x="12786" y="1750"/>
                  </a:lnTo>
                  <a:lnTo>
                    <a:pt x="9434" y="3023"/>
                  </a:lnTo>
                  <a:lnTo>
                    <a:pt x="6083" y="4336"/>
                  </a:lnTo>
                  <a:lnTo>
                    <a:pt x="3972" y="5847"/>
                  </a:lnTo>
                  <a:lnTo>
                    <a:pt x="1986" y="7359"/>
                  </a:lnTo>
                  <a:lnTo>
                    <a:pt x="621" y="9070"/>
                  </a:lnTo>
                  <a:lnTo>
                    <a:pt x="0" y="1082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3" name="Shape 683"/>
            <p:cNvSpPr/>
            <p:nvPr/>
          </p:nvSpPr>
          <p:spPr>
            <a:xfrm>
              <a:off x="632801" y="4455633"/>
              <a:ext cx="49988" cy="15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0"/>
                  </a:moveTo>
                  <a:lnTo>
                    <a:pt x="20979" y="9070"/>
                  </a:lnTo>
                  <a:lnTo>
                    <a:pt x="20234" y="7359"/>
                  </a:lnTo>
                  <a:lnTo>
                    <a:pt x="18248" y="5649"/>
                  </a:lnTo>
                  <a:lnTo>
                    <a:pt x="15517" y="4336"/>
                  </a:lnTo>
                  <a:lnTo>
                    <a:pt x="12910" y="2824"/>
                  </a:lnTo>
                  <a:lnTo>
                    <a:pt x="8814" y="1750"/>
                  </a:lnTo>
                  <a:lnTo>
                    <a:pt x="4717" y="676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964"/>
                  </a:lnTo>
                  <a:lnTo>
                    <a:pt x="8814" y="19890"/>
                  </a:lnTo>
                  <a:lnTo>
                    <a:pt x="12910" y="18577"/>
                  </a:lnTo>
                  <a:lnTo>
                    <a:pt x="15517" y="17304"/>
                  </a:lnTo>
                  <a:lnTo>
                    <a:pt x="18248" y="15792"/>
                  </a:lnTo>
                  <a:lnTo>
                    <a:pt x="20234" y="14281"/>
                  </a:lnTo>
                  <a:lnTo>
                    <a:pt x="20979" y="12530"/>
                  </a:lnTo>
                  <a:lnTo>
                    <a:pt x="21600" y="1082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4" name="Shape 684"/>
            <p:cNvSpPr/>
            <p:nvPr/>
          </p:nvSpPr>
          <p:spPr>
            <a:xfrm>
              <a:off x="3040029" y="4036021"/>
              <a:ext cx="48773" cy="981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080"/>
                  </a:moveTo>
                  <a:lnTo>
                    <a:pt x="624" y="10797"/>
                  </a:lnTo>
                  <a:lnTo>
                    <a:pt x="1998" y="10520"/>
                  </a:lnTo>
                  <a:lnTo>
                    <a:pt x="3371" y="10243"/>
                  </a:lnTo>
                  <a:lnTo>
                    <a:pt x="5993" y="10031"/>
                  </a:lnTo>
                  <a:lnTo>
                    <a:pt x="9364" y="9786"/>
                  </a:lnTo>
                  <a:lnTo>
                    <a:pt x="12735" y="9613"/>
                  </a:lnTo>
                  <a:lnTo>
                    <a:pt x="16855" y="9439"/>
                  </a:lnTo>
                  <a:lnTo>
                    <a:pt x="21600" y="9297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2830"/>
                  </a:lnTo>
                  <a:lnTo>
                    <a:pt x="16855" y="12688"/>
                  </a:lnTo>
                  <a:lnTo>
                    <a:pt x="12735" y="12547"/>
                  </a:lnTo>
                  <a:lnTo>
                    <a:pt x="9364" y="12335"/>
                  </a:lnTo>
                  <a:lnTo>
                    <a:pt x="5993" y="12129"/>
                  </a:lnTo>
                  <a:lnTo>
                    <a:pt x="3371" y="11884"/>
                  </a:lnTo>
                  <a:lnTo>
                    <a:pt x="1998" y="11640"/>
                  </a:lnTo>
                  <a:lnTo>
                    <a:pt x="624" y="11357"/>
                  </a:lnTo>
                  <a:lnTo>
                    <a:pt x="0" y="1108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5" name="Shape 685"/>
            <p:cNvSpPr/>
            <p:nvPr/>
          </p:nvSpPr>
          <p:spPr>
            <a:xfrm>
              <a:off x="3166589" y="4163842"/>
              <a:ext cx="49988" cy="375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6951"/>
                  </a:lnTo>
                  <a:lnTo>
                    <a:pt x="4717" y="17320"/>
                  </a:lnTo>
                  <a:lnTo>
                    <a:pt x="8690" y="17773"/>
                  </a:lnTo>
                  <a:lnTo>
                    <a:pt x="12041" y="18227"/>
                  </a:lnTo>
                  <a:lnTo>
                    <a:pt x="15393" y="18864"/>
                  </a:lnTo>
                  <a:lnTo>
                    <a:pt x="18248" y="19418"/>
                  </a:lnTo>
                  <a:lnTo>
                    <a:pt x="20234" y="20140"/>
                  </a:lnTo>
                  <a:lnTo>
                    <a:pt x="20855" y="2086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6" name="Shape 686"/>
            <p:cNvSpPr/>
            <p:nvPr/>
          </p:nvSpPr>
          <p:spPr>
            <a:xfrm>
              <a:off x="3166589" y="4540847"/>
              <a:ext cx="49988" cy="477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593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568"/>
                  </a:lnTo>
                  <a:lnTo>
                    <a:pt x="20234" y="1149"/>
                  </a:lnTo>
                  <a:lnTo>
                    <a:pt x="18248" y="1651"/>
                  </a:lnTo>
                  <a:lnTo>
                    <a:pt x="15393" y="2153"/>
                  </a:lnTo>
                  <a:lnTo>
                    <a:pt x="12041" y="2576"/>
                  </a:lnTo>
                  <a:lnTo>
                    <a:pt x="8690" y="3012"/>
                  </a:lnTo>
                  <a:lnTo>
                    <a:pt x="4717" y="3303"/>
                  </a:lnTo>
                  <a:lnTo>
                    <a:pt x="0" y="3593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7" name="Shape 687"/>
            <p:cNvSpPr/>
            <p:nvPr/>
          </p:nvSpPr>
          <p:spPr>
            <a:xfrm>
              <a:off x="3090394" y="4451760"/>
              <a:ext cx="74638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41" y="15454"/>
                  </a:moveTo>
                  <a:lnTo>
                    <a:pt x="8607" y="15241"/>
                  </a:lnTo>
                  <a:lnTo>
                    <a:pt x="6703" y="15063"/>
                  </a:lnTo>
                  <a:lnTo>
                    <a:pt x="4965" y="14672"/>
                  </a:lnTo>
                  <a:lnTo>
                    <a:pt x="3145" y="14068"/>
                  </a:lnTo>
                  <a:lnTo>
                    <a:pt x="1821" y="13322"/>
                  </a:lnTo>
                  <a:lnTo>
                    <a:pt x="910" y="12541"/>
                  </a:lnTo>
                  <a:lnTo>
                    <a:pt x="497" y="11759"/>
                  </a:lnTo>
                  <a:lnTo>
                    <a:pt x="0" y="10800"/>
                  </a:lnTo>
                  <a:lnTo>
                    <a:pt x="497" y="9841"/>
                  </a:lnTo>
                  <a:lnTo>
                    <a:pt x="910" y="9059"/>
                  </a:lnTo>
                  <a:lnTo>
                    <a:pt x="1821" y="8100"/>
                  </a:lnTo>
                  <a:lnTo>
                    <a:pt x="3145" y="7532"/>
                  </a:lnTo>
                  <a:lnTo>
                    <a:pt x="4965" y="6928"/>
                  </a:lnTo>
                  <a:lnTo>
                    <a:pt x="6703" y="6572"/>
                  </a:lnTo>
                  <a:lnTo>
                    <a:pt x="8607" y="6181"/>
                  </a:lnTo>
                  <a:lnTo>
                    <a:pt x="13076" y="6181"/>
                  </a:lnTo>
                  <a:lnTo>
                    <a:pt x="14814" y="6572"/>
                  </a:lnTo>
                  <a:lnTo>
                    <a:pt x="16635" y="6928"/>
                  </a:lnTo>
                  <a:lnTo>
                    <a:pt x="18455" y="7532"/>
                  </a:lnTo>
                  <a:lnTo>
                    <a:pt x="19779" y="8100"/>
                  </a:lnTo>
                  <a:lnTo>
                    <a:pt x="20690" y="9059"/>
                  </a:lnTo>
                  <a:lnTo>
                    <a:pt x="21186" y="9841"/>
                  </a:lnTo>
                  <a:lnTo>
                    <a:pt x="21600" y="10800"/>
                  </a:lnTo>
                  <a:lnTo>
                    <a:pt x="21600" y="959"/>
                  </a:lnTo>
                  <a:lnTo>
                    <a:pt x="18869" y="568"/>
                  </a:lnTo>
                  <a:lnTo>
                    <a:pt x="16221" y="213"/>
                  </a:lnTo>
                  <a:lnTo>
                    <a:pt x="13490" y="0"/>
                  </a:lnTo>
                  <a:lnTo>
                    <a:pt x="8110" y="0"/>
                  </a:lnTo>
                  <a:lnTo>
                    <a:pt x="5379" y="213"/>
                  </a:lnTo>
                  <a:lnTo>
                    <a:pt x="2731" y="568"/>
                  </a:lnTo>
                  <a:lnTo>
                    <a:pt x="0" y="959"/>
                  </a:lnTo>
                  <a:lnTo>
                    <a:pt x="0" y="20463"/>
                  </a:lnTo>
                  <a:lnTo>
                    <a:pt x="2731" y="21032"/>
                  </a:lnTo>
                  <a:lnTo>
                    <a:pt x="5379" y="21209"/>
                  </a:lnTo>
                  <a:lnTo>
                    <a:pt x="8110" y="21422"/>
                  </a:lnTo>
                  <a:lnTo>
                    <a:pt x="10841" y="21600"/>
                  </a:lnTo>
                  <a:lnTo>
                    <a:pt x="13490" y="21422"/>
                  </a:lnTo>
                  <a:lnTo>
                    <a:pt x="16221" y="21209"/>
                  </a:lnTo>
                  <a:lnTo>
                    <a:pt x="18869" y="21032"/>
                  </a:lnTo>
                  <a:lnTo>
                    <a:pt x="21600" y="20463"/>
                  </a:lnTo>
                  <a:lnTo>
                    <a:pt x="21600" y="10800"/>
                  </a:lnTo>
                  <a:lnTo>
                    <a:pt x="21186" y="11759"/>
                  </a:lnTo>
                  <a:lnTo>
                    <a:pt x="20690" y="12541"/>
                  </a:lnTo>
                  <a:lnTo>
                    <a:pt x="19779" y="13322"/>
                  </a:lnTo>
                  <a:lnTo>
                    <a:pt x="18455" y="14068"/>
                  </a:lnTo>
                  <a:lnTo>
                    <a:pt x="16635" y="14672"/>
                  </a:lnTo>
                  <a:lnTo>
                    <a:pt x="14814" y="15063"/>
                  </a:lnTo>
                  <a:lnTo>
                    <a:pt x="13076" y="15241"/>
                  </a:lnTo>
                  <a:lnTo>
                    <a:pt x="10841" y="15454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8" name="Shape 688"/>
            <p:cNvSpPr/>
            <p:nvPr/>
          </p:nvSpPr>
          <p:spPr>
            <a:xfrm>
              <a:off x="3040029" y="4459506"/>
              <a:ext cx="48773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98"/>
                  </a:moveTo>
                  <a:lnTo>
                    <a:pt x="624" y="12590"/>
                  </a:lnTo>
                  <a:lnTo>
                    <a:pt x="1998" y="14321"/>
                  </a:lnTo>
                  <a:lnTo>
                    <a:pt x="3371" y="15816"/>
                  </a:lnTo>
                  <a:lnTo>
                    <a:pt x="5993" y="17312"/>
                  </a:lnTo>
                  <a:lnTo>
                    <a:pt x="9364" y="18570"/>
                  </a:lnTo>
                  <a:lnTo>
                    <a:pt x="12735" y="19869"/>
                  </a:lnTo>
                  <a:lnTo>
                    <a:pt x="16855" y="20734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55" y="866"/>
                  </a:lnTo>
                  <a:lnTo>
                    <a:pt x="12735" y="1928"/>
                  </a:lnTo>
                  <a:lnTo>
                    <a:pt x="9364" y="2990"/>
                  </a:lnTo>
                  <a:lnTo>
                    <a:pt x="5993" y="4485"/>
                  </a:lnTo>
                  <a:lnTo>
                    <a:pt x="3371" y="5784"/>
                  </a:lnTo>
                  <a:lnTo>
                    <a:pt x="624" y="9167"/>
                  </a:lnTo>
                  <a:lnTo>
                    <a:pt x="0" y="10898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9" name="Shape 689"/>
            <p:cNvSpPr/>
            <p:nvPr/>
          </p:nvSpPr>
          <p:spPr>
            <a:xfrm>
              <a:off x="3166589" y="4459506"/>
              <a:ext cx="49988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717" y="20734"/>
                  </a:lnTo>
                  <a:lnTo>
                    <a:pt x="8690" y="19869"/>
                  </a:lnTo>
                  <a:lnTo>
                    <a:pt x="12041" y="18570"/>
                  </a:lnTo>
                  <a:lnTo>
                    <a:pt x="15393" y="17312"/>
                  </a:lnTo>
                  <a:lnTo>
                    <a:pt x="18248" y="15816"/>
                  </a:lnTo>
                  <a:lnTo>
                    <a:pt x="20234" y="14321"/>
                  </a:lnTo>
                  <a:lnTo>
                    <a:pt x="20855" y="12590"/>
                  </a:lnTo>
                  <a:lnTo>
                    <a:pt x="21600" y="10898"/>
                  </a:lnTo>
                  <a:lnTo>
                    <a:pt x="20855" y="9167"/>
                  </a:lnTo>
                  <a:lnTo>
                    <a:pt x="20234" y="7475"/>
                  </a:lnTo>
                  <a:lnTo>
                    <a:pt x="18248" y="5784"/>
                  </a:lnTo>
                  <a:lnTo>
                    <a:pt x="15393" y="4485"/>
                  </a:lnTo>
                  <a:lnTo>
                    <a:pt x="12041" y="2990"/>
                  </a:lnTo>
                  <a:lnTo>
                    <a:pt x="8690" y="1928"/>
                  </a:lnTo>
                  <a:lnTo>
                    <a:pt x="4717" y="86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90" name="Shape 690"/>
            <p:cNvSpPr/>
            <p:nvPr/>
          </p:nvSpPr>
          <p:spPr>
            <a:xfrm>
              <a:off x="2786908" y="4311029"/>
              <a:ext cx="176646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491" y="21385"/>
                  </a:lnTo>
                  <a:lnTo>
                    <a:pt x="6572" y="20812"/>
                  </a:lnTo>
                  <a:lnTo>
                    <a:pt x="4654" y="19845"/>
                  </a:lnTo>
                  <a:lnTo>
                    <a:pt x="3091" y="18484"/>
                  </a:lnTo>
                  <a:lnTo>
                    <a:pt x="1741" y="16907"/>
                  </a:lnTo>
                  <a:lnTo>
                    <a:pt x="781" y="14973"/>
                  </a:lnTo>
                  <a:lnTo>
                    <a:pt x="213" y="13039"/>
                  </a:lnTo>
                  <a:lnTo>
                    <a:pt x="0" y="10890"/>
                  </a:lnTo>
                  <a:lnTo>
                    <a:pt x="213" y="8561"/>
                  </a:lnTo>
                  <a:lnTo>
                    <a:pt x="781" y="6591"/>
                  </a:lnTo>
                  <a:lnTo>
                    <a:pt x="1741" y="4657"/>
                  </a:lnTo>
                  <a:lnTo>
                    <a:pt x="3091" y="3116"/>
                  </a:lnTo>
                  <a:lnTo>
                    <a:pt x="4654" y="1755"/>
                  </a:lnTo>
                  <a:lnTo>
                    <a:pt x="6572" y="788"/>
                  </a:lnTo>
                  <a:lnTo>
                    <a:pt x="8491" y="179"/>
                  </a:lnTo>
                  <a:lnTo>
                    <a:pt x="10800" y="0"/>
                  </a:lnTo>
                  <a:lnTo>
                    <a:pt x="12932" y="179"/>
                  </a:lnTo>
                  <a:lnTo>
                    <a:pt x="14850" y="788"/>
                  </a:lnTo>
                  <a:lnTo>
                    <a:pt x="16804" y="1755"/>
                  </a:lnTo>
                  <a:lnTo>
                    <a:pt x="18332" y="3116"/>
                  </a:lnTo>
                  <a:lnTo>
                    <a:pt x="19682" y="4657"/>
                  </a:lnTo>
                  <a:lnTo>
                    <a:pt x="20641" y="6591"/>
                  </a:lnTo>
                  <a:lnTo>
                    <a:pt x="21209" y="8561"/>
                  </a:lnTo>
                  <a:lnTo>
                    <a:pt x="21600" y="10890"/>
                  </a:lnTo>
                  <a:lnTo>
                    <a:pt x="21209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332" y="18484"/>
                  </a:lnTo>
                  <a:lnTo>
                    <a:pt x="16804" y="19845"/>
                  </a:lnTo>
                  <a:lnTo>
                    <a:pt x="14850" y="20812"/>
                  </a:lnTo>
                  <a:lnTo>
                    <a:pt x="12932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8882" y="6591"/>
                  </a:lnTo>
                  <a:lnTo>
                    <a:pt x="8136" y="6985"/>
                  </a:lnTo>
                  <a:lnTo>
                    <a:pt x="7532" y="7558"/>
                  </a:lnTo>
                  <a:lnTo>
                    <a:pt x="6963" y="8167"/>
                  </a:lnTo>
                  <a:lnTo>
                    <a:pt x="6572" y="8955"/>
                  </a:lnTo>
                  <a:lnTo>
                    <a:pt x="6181" y="9922"/>
                  </a:lnTo>
                  <a:lnTo>
                    <a:pt x="6181" y="11678"/>
                  </a:lnTo>
                  <a:lnTo>
                    <a:pt x="6572" y="12645"/>
                  </a:lnTo>
                  <a:lnTo>
                    <a:pt x="6963" y="13433"/>
                  </a:lnTo>
                  <a:lnTo>
                    <a:pt x="7532" y="14006"/>
                  </a:lnTo>
                  <a:lnTo>
                    <a:pt x="8136" y="14579"/>
                  </a:lnTo>
                  <a:lnTo>
                    <a:pt x="8882" y="15188"/>
                  </a:lnTo>
                  <a:lnTo>
                    <a:pt x="9841" y="15367"/>
                  </a:lnTo>
                  <a:lnTo>
                    <a:pt x="11582" y="15367"/>
                  </a:lnTo>
                  <a:lnTo>
                    <a:pt x="12541" y="15188"/>
                  </a:lnTo>
                  <a:lnTo>
                    <a:pt x="13322" y="14579"/>
                  </a:lnTo>
                  <a:lnTo>
                    <a:pt x="14104" y="14006"/>
                  </a:lnTo>
                  <a:lnTo>
                    <a:pt x="14495" y="13433"/>
                  </a:lnTo>
                  <a:lnTo>
                    <a:pt x="15063" y="12645"/>
                  </a:lnTo>
                  <a:lnTo>
                    <a:pt x="15241" y="11678"/>
                  </a:lnTo>
                  <a:lnTo>
                    <a:pt x="15454" y="10890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495" y="8167"/>
                  </a:lnTo>
                  <a:lnTo>
                    <a:pt x="14104" y="7558"/>
                  </a:lnTo>
                  <a:lnTo>
                    <a:pt x="13322" y="6985"/>
                  </a:lnTo>
                  <a:lnTo>
                    <a:pt x="12541" y="6591"/>
                  </a:lnTo>
                  <a:lnTo>
                    <a:pt x="11582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91" name="Shape 691"/>
            <p:cNvSpPr/>
            <p:nvPr/>
          </p:nvSpPr>
          <p:spPr>
            <a:xfrm>
              <a:off x="2152815" y="3856557"/>
              <a:ext cx="176645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422"/>
                  </a:lnTo>
                  <a:lnTo>
                    <a:pt x="6750" y="20641"/>
                  </a:lnTo>
                  <a:lnTo>
                    <a:pt x="4832" y="19682"/>
                  </a:lnTo>
                  <a:lnTo>
                    <a:pt x="3268" y="18332"/>
                  </a:lnTo>
                  <a:lnTo>
                    <a:pt x="1954" y="16804"/>
                  </a:lnTo>
                  <a:lnTo>
                    <a:pt x="959" y="15063"/>
                  </a:lnTo>
                  <a:lnTo>
                    <a:pt x="391" y="12932"/>
                  </a:lnTo>
                  <a:lnTo>
                    <a:pt x="0" y="10800"/>
                  </a:lnTo>
                  <a:lnTo>
                    <a:pt x="391" y="8668"/>
                  </a:lnTo>
                  <a:lnTo>
                    <a:pt x="959" y="6572"/>
                  </a:lnTo>
                  <a:lnTo>
                    <a:pt x="1954" y="4832"/>
                  </a:lnTo>
                  <a:lnTo>
                    <a:pt x="3268" y="3091"/>
                  </a:lnTo>
                  <a:lnTo>
                    <a:pt x="4832" y="1918"/>
                  </a:lnTo>
                  <a:lnTo>
                    <a:pt x="6750" y="781"/>
                  </a:lnTo>
                  <a:lnTo>
                    <a:pt x="8668" y="213"/>
                  </a:lnTo>
                  <a:lnTo>
                    <a:pt x="10800" y="0"/>
                  </a:lnTo>
                  <a:lnTo>
                    <a:pt x="12932" y="213"/>
                  </a:lnTo>
                  <a:lnTo>
                    <a:pt x="15028" y="781"/>
                  </a:lnTo>
                  <a:lnTo>
                    <a:pt x="16804" y="1918"/>
                  </a:lnTo>
                  <a:lnTo>
                    <a:pt x="18509" y="3091"/>
                  </a:lnTo>
                  <a:lnTo>
                    <a:pt x="19859" y="4832"/>
                  </a:lnTo>
                  <a:lnTo>
                    <a:pt x="20854" y="6572"/>
                  </a:lnTo>
                  <a:lnTo>
                    <a:pt x="21422" y="8668"/>
                  </a:lnTo>
                  <a:lnTo>
                    <a:pt x="21600" y="10800"/>
                  </a:lnTo>
                  <a:lnTo>
                    <a:pt x="21422" y="12932"/>
                  </a:lnTo>
                  <a:lnTo>
                    <a:pt x="20854" y="15063"/>
                  </a:lnTo>
                  <a:lnTo>
                    <a:pt x="19859" y="16804"/>
                  </a:lnTo>
                  <a:lnTo>
                    <a:pt x="18509" y="18332"/>
                  </a:lnTo>
                  <a:lnTo>
                    <a:pt x="16804" y="19682"/>
                  </a:lnTo>
                  <a:lnTo>
                    <a:pt x="15028" y="20641"/>
                  </a:lnTo>
                  <a:lnTo>
                    <a:pt x="12932" y="21422"/>
                  </a:lnTo>
                  <a:lnTo>
                    <a:pt x="10800" y="21600"/>
                  </a:lnTo>
                  <a:close/>
                  <a:moveTo>
                    <a:pt x="10800" y="6181"/>
                  </a:moveTo>
                  <a:lnTo>
                    <a:pt x="9841" y="6181"/>
                  </a:lnTo>
                  <a:lnTo>
                    <a:pt x="9059" y="6572"/>
                  </a:lnTo>
                  <a:lnTo>
                    <a:pt x="8313" y="6963"/>
                  </a:lnTo>
                  <a:lnTo>
                    <a:pt x="7532" y="7532"/>
                  </a:lnTo>
                  <a:lnTo>
                    <a:pt x="6963" y="8313"/>
                  </a:lnTo>
                  <a:lnTo>
                    <a:pt x="6572" y="9095"/>
                  </a:lnTo>
                  <a:lnTo>
                    <a:pt x="6359" y="9841"/>
                  </a:lnTo>
                  <a:lnTo>
                    <a:pt x="6181" y="10800"/>
                  </a:lnTo>
                  <a:lnTo>
                    <a:pt x="6359" y="11759"/>
                  </a:lnTo>
                  <a:lnTo>
                    <a:pt x="6572" y="12541"/>
                  </a:lnTo>
                  <a:lnTo>
                    <a:pt x="6963" y="13322"/>
                  </a:lnTo>
                  <a:lnTo>
                    <a:pt x="7532" y="14104"/>
                  </a:lnTo>
                  <a:lnTo>
                    <a:pt x="8313" y="14672"/>
                  </a:lnTo>
                  <a:lnTo>
                    <a:pt x="9059" y="15063"/>
                  </a:lnTo>
                  <a:lnTo>
                    <a:pt x="9841" y="15241"/>
                  </a:lnTo>
                  <a:lnTo>
                    <a:pt x="10800" y="15454"/>
                  </a:lnTo>
                  <a:lnTo>
                    <a:pt x="11759" y="15241"/>
                  </a:lnTo>
                  <a:lnTo>
                    <a:pt x="12541" y="15063"/>
                  </a:lnTo>
                  <a:lnTo>
                    <a:pt x="13500" y="14672"/>
                  </a:lnTo>
                  <a:lnTo>
                    <a:pt x="14068" y="14104"/>
                  </a:lnTo>
                  <a:lnTo>
                    <a:pt x="14672" y="13322"/>
                  </a:lnTo>
                  <a:lnTo>
                    <a:pt x="15028" y="12541"/>
                  </a:lnTo>
                  <a:lnTo>
                    <a:pt x="15419" y="11759"/>
                  </a:lnTo>
                  <a:lnTo>
                    <a:pt x="15419" y="9841"/>
                  </a:lnTo>
                  <a:lnTo>
                    <a:pt x="15028" y="9095"/>
                  </a:lnTo>
                  <a:lnTo>
                    <a:pt x="14672" y="8313"/>
                  </a:lnTo>
                  <a:lnTo>
                    <a:pt x="14068" y="7532"/>
                  </a:lnTo>
                  <a:lnTo>
                    <a:pt x="13500" y="6963"/>
                  </a:lnTo>
                  <a:lnTo>
                    <a:pt x="12754" y="6572"/>
                  </a:lnTo>
                  <a:lnTo>
                    <a:pt x="11759" y="6181"/>
                  </a:lnTo>
                  <a:lnTo>
                    <a:pt x="10800" y="6181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92" name="Shape 692"/>
            <p:cNvSpPr/>
            <p:nvPr/>
          </p:nvSpPr>
          <p:spPr>
            <a:xfrm>
              <a:off x="3294440" y="3462767"/>
              <a:ext cx="175426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0" y="21600"/>
                  </a:moveTo>
                  <a:lnTo>
                    <a:pt x="8561" y="21421"/>
                  </a:lnTo>
                  <a:lnTo>
                    <a:pt x="6627" y="20812"/>
                  </a:lnTo>
                  <a:lnTo>
                    <a:pt x="4657" y="19845"/>
                  </a:lnTo>
                  <a:lnTo>
                    <a:pt x="3116" y="18484"/>
                  </a:lnTo>
                  <a:lnTo>
                    <a:pt x="1755" y="16943"/>
                  </a:lnTo>
                  <a:lnTo>
                    <a:pt x="788" y="15009"/>
                  </a:lnTo>
                  <a:lnTo>
                    <a:pt x="215" y="13039"/>
                  </a:lnTo>
                  <a:lnTo>
                    <a:pt x="0" y="10890"/>
                  </a:lnTo>
                  <a:lnTo>
                    <a:pt x="215" y="8561"/>
                  </a:lnTo>
                  <a:lnTo>
                    <a:pt x="788" y="6627"/>
                  </a:lnTo>
                  <a:lnTo>
                    <a:pt x="1755" y="4657"/>
                  </a:lnTo>
                  <a:lnTo>
                    <a:pt x="3116" y="3116"/>
                  </a:lnTo>
                  <a:lnTo>
                    <a:pt x="4657" y="1755"/>
                  </a:lnTo>
                  <a:lnTo>
                    <a:pt x="6627" y="788"/>
                  </a:lnTo>
                  <a:lnTo>
                    <a:pt x="8561" y="179"/>
                  </a:lnTo>
                  <a:lnTo>
                    <a:pt x="10710" y="0"/>
                  </a:lnTo>
                  <a:lnTo>
                    <a:pt x="12824" y="179"/>
                  </a:lnTo>
                  <a:lnTo>
                    <a:pt x="14973" y="788"/>
                  </a:lnTo>
                  <a:lnTo>
                    <a:pt x="16728" y="1755"/>
                  </a:lnTo>
                  <a:lnTo>
                    <a:pt x="18484" y="3116"/>
                  </a:lnTo>
                  <a:lnTo>
                    <a:pt x="19845" y="4871"/>
                  </a:lnTo>
                  <a:lnTo>
                    <a:pt x="20812" y="6627"/>
                  </a:lnTo>
                  <a:lnTo>
                    <a:pt x="21385" y="8740"/>
                  </a:lnTo>
                  <a:lnTo>
                    <a:pt x="21600" y="10890"/>
                  </a:lnTo>
                  <a:lnTo>
                    <a:pt x="21385" y="13039"/>
                  </a:lnTo>
                  <a:lnTo>
                    <a:pt x="20812" y="15009"/>
                  </a:lnTo>
                  <a:lnTo>
                    <a:pt x="19845" y="16943"/>
                  </a:lnTo>
                  <a:lnTo>
                    <a:pt x="18484" y="18484"/>
                  </a:lnTo>
                  <a:lnTo>
                    <a:pt x="16728" y="19845"/>
                  </a:lnTo>
                  <a:lnTo>
                    <a:pt x="14973" y="20812"/>
                  </a:lnTo>
                  <a:lnTo>
                    <a:pt x="12824" y="21421"/>
                  </a:lnTo>
                  <a:lnTo>
                    <a:pt x="10710" y="21600"/>
                  </a:lnTo>
                  <a:close/>
                  <a:moveTo>
                    <a:pt x="10710" y="6233"/>
                  </a:moveTo>
                  <a:lnTo>
                    <a:pt x="9922" y="6233"/>
                  </a:lnTo>
                  <a:lnTo>
                    <a:pt x="8955" y="6627"/>
                  </a:lnTo>
                  <a:lnTo>
                    <a:pt x="8167" y="7021"/>
                  </a:lnTo>
                  <a:lnTo>
                    <a:pt x="7021" y="8167"/>
                  </a:lnTo>
                  <a:lnTo>
                    <a:pt x="6412" y="8955"/>
                  </a:lnTo>
                  <a:lnTo>
                    <a:pt x="6233" y="9922"/>
                  </a:lnTo>
                  <a:lnTo>
                    <a:pt x="6233" y="11678"/>
                  </a:lnTo>
                  <a:lnTo>
                    <a:pt x="6412" y="12645"/>
                  </a:lnTo>
                  <a:lnTo>
                    <a:pt x="7021" y="13433"/>
                  </a:lnTo>
                  <a:lnTo>
                    <a:pt x="7594" y="14006"/>
                  </a:lnTo>
                  <a:lnTo>
                    <a:pt x="8167" y="14579"/>
                  </a:lnTo>
                  <a:lnTo>
                    <a:pt x="8955" y="15152"/>
                  </a:lnTo>
                  <a:lnTo>
                    <a:pt x="9922" y="15367"/>
                  </a:lnTo>
                  <a:lnTo>
                    <a:pt x="11678" y="15367"/>
                  </a:lnTo>
                  <a:lnTo>
                    <a:pt x="12645" y="15152"/>
                  </a:lnTo>
                  <a:lnTo>
                    <a:pt x="13433" y="14579"/>
                  </a:lnTo>
                  <a:lnTo>
                    <a:pt x="14006" y="14006"/>
                  </a:lnTo>
                  <a:lnTo>
                    <a:pt x="14579" y="13433"/>
                  </a:lnTo>
                  <a:lnTo>
                    <a:pt x="14973" y="12645"/>
                  </a:lnTo>
                  <a:lnTo>
                    <a:pt x="15367" y="11678"/>
                  </a:lnTo>
                  <a:lnTo>
                    <a:pt x="15367" y="9922"/>
                  </a:lnTo>
                  <a:lnTo>
                    <a:pt x="14973" y="8955"/>
                  </a:lnTo>
                  <a:lnTo>
                    <a:pt x="14579" y="8167"/>
                  </a:lnTo>
                  <a:lnTo>
                    <a:pt x="14006" y="7594"/>
                  </a:lnTo>
                  <a:lnTo>
                    <a:pt x="13433" y="7021"/>
                  </a:lnTo>
                  <a:lnTo>
                    <a:pt x="12645" y="6627"/>
                  </a:lnTo>
                  <a:lnTo>
                    <a:pt x="11678" y="6233"/>
                  </a:lnTo>
                  <a:lnTo>
                    <a:pt x="10710" y="6233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93" name="Shape 693"/>
            <p:cNvSpPr/>
            <p:nvPr/>
          </p:nvSpPr>
          <p:spPr>
            <a:xfrm>
              <a:off x="1392162" y="4462089"/>
              <a:ext cx="176646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704" y="21422"/>
                  </a:lnTo>
                  <a:lnTo>
                    <a:pt x="6572" y="20818"/>
                  </a:lnTo>
                  <a:lnTo>
                    <a:pt x="4832" y="19859"/>
                  </a:lnTo>
                  <a:lnTo>
                    <a:pt x="3304" y="18509"/>
                  </a:lnTo>
                  <a:lnTo>
                    <a:pt x="1954" y="16768"/>
                  </a:lnTo>
                  <a:lnTo>
                    <a:pt x="995" y="15063"/>
                  </a:lnTo>
                  <a:lnTo>
                    <a:pt x="213" y="12932"/>
                  </a:lnTo>
                  <a:lnTo>
                    <a:pt x="0" y="10800"/>
                  </a:lnTo>
                  <a:lnTo>
                    <a:pt x="213" y="8704"/>
                  </a:lnTo>
                  <a:lnTo>
                    <a:pt x="995" y="6750"/>
                  </a:lnTo>
                  <a:lnTo>
                    <a:pt x="1954" y="4832"/>
                  </a:lnTo>
                  <a:lnTo>
                    <a:pt x="3304" y="3304"/>
                  </a:lnTo>
                  <a:lnTo>
                    <a:pt x="4832" y="1918"/>
                  </a:lnTo>
                  <a:lnTo>
                    <a:pt x="6572" y="959"/>
                  </a:lnTo>
                  <a:lnTo>
                    <a:pt x="8704" y="391"/>
                  </a:lnTo>
                  <a:lnTo>
                    <a:pt x="10800" y="0"/>
                  </a:lnTo>
                  <a:lnTo>
                    <a:pt x="12932" y="391"/>
                  </a:lnTo>
                  <a:lnTo>
                    <a:pt x="15063" y="959"/>
                  </a:lnTo>
                  <a:lnTo>
                    <a:pt x="16768" y="1918"/>
                  </a:lnTo>
                  <a:lnTo>
                    <a:pt x="18545" y="3304"/>
                  </a:lnTo>
                  <a:lnTo>
                    <a:pt x="19682" y="4832"/>
                  </a:lnTo>
                  <a:lnTo>
                    <a:pt x="20818" y="6750"/>
                  </a:lnTo>
                  <a:lnTo>
                    <a:pt x="21422" y="8704"/>
                  </a:lnTo>
                  <a:lnTo>
                    <a:pt x="21600" y="10800"/>
                  </a:lnTo>
                  <a:lnTo>
                    <a:pt x="21422" y="12932"/>
                  </a:lnTo>
                  <a:lnTo>
                    <a:pt x="20818" y="15063"/>
                  </a:lnTo>
                  <a:lnTo>
                    <a:pt x="19682" y="16768"/>
                  </a:lnTo>
                  <a:lnTo>
                    <a:pt x="18545" y="18509"/>
                  </a:lnTo>
                  <a:lnTo>
                    <a:pt x="16768" y="19859"/>
                  </a:lnTo>
                  <a:lnTo>
                    <a:pt x="15063" y="20818"/>
                  </a:lnTo>
                  <a:lnTo>
                    <a:pt x="12932" y="21422"/>
                  </a:lnTo>
                  <a:lnTo>
                    <a:pt x="10800" y="21600"/>
                  </a:lnTo>
                  <a:close/>
                  <a:moveTo>
                    <a:pt x="10800" y="6181"/>
                  </a:moveTo>
                  <a:lnTo>
                    <a:pt x="9841" y="6359"/>
                  </a:lnTo>
                  <a:lnTo>
                    <a:pt x="9059" y="6537"/>
                  </a:lnTo>
                  <a:lnTo>
                    <a:pt x="8313" y="6928"/>
                  </a:lnTo>
                  <a:lnTo>
                    <a:pt x="7532" y="7532"/>
                  </a:lnTo>
                  <a:lnTo>
                    <a:pt x="6963" y="8313"/>
                  </a:lnTo>
                  <a:lnTo>
                    <a:pt x="6572" y="9059"/>
                  </a:lnTo>
                  <a:lnTo>
                    <a:pt x="6395" y="9841"/>
                  </a:lnTo>
                  <a:lnTo>
                    <a:pt x="6181" y="10800"/>
                  </a:lnTo>
                  <a:lnTo>
                    <a:pt x="6395" y="11759"/>
                  </a:lnTo>
                  <a:lnTo>
                    <a:pt x="6572" y="12718"/>
                  </a:lnTo>
                  <a:lnTo>
                    <a:pt x="6963" y="13500"/>
                  </a:lnTo>
                  <a:lnTo>
                    <a:pt x="7532" y="14104"/>
                  </a:lnTo>
                  <a:lnTo>
                    <a:pt x="8313" y="14672"/>
                  </a:lnTo>
                  <a:lnTo>
                    <a:pt x="9059" y="15063"/>
                  </a:lnTo>
                  <a:lnTo>
                    <a:pt x="9841" y="15419"/>
                  </a:lnTo>
                  <a:lnTo>
                    <a:pt x="11795" y="15419"/>
                  </a:lnTo>
                  <a:lnTo>
                    <a:pt x="12541" y="15063"/>
                  </a:lnTo>
                  <a:lnTo>
                    <a:pt x="13322" y="14672"/>
                  </a:lnTo>
                  <a:lnTo>
                    <a:pt x="14104" y="14104"/>
                  </a:lnTo>
                  <a:lnTo>
                    <a:pt x="14672" y="13500"/>
                  </a:lnTo>
                  <a:lnTo>
                    <a:pt x="15063" y="12718"/>
                  </a:lnTo>
                  <a:lnTo>
                    <a:pt x="15241" y="11759"/>
                  </a:lnTo>
                  <a:lnTo>
                    <a:pt x="15419" y="10800"/>
                  </a:lnTo>
                  <a:lnTo>
                    <a:pt x="15241" y="9841"/>
                  </a:lnTo>
                  <a:lnTo>
                    <a:pt x="15063" y="9059"/>
                  </a:lnTo>
                  <a:lnTo>
                    <a:pt x="14672" y="8313"/>
                  </a:lnTo>
                  <a:lnTo>
                    <a:pt x="14104" y="7532"/>
                  </a:lnTo>
                  <a:lnTo>
                    <a:pt x="13322" y="6928"/>
                  </a:lnTo>
                  <a:lnTo>
                    <a:pt x="12541" y="6537"/>
                  </a:lnTo>
                  <a:lnTo>
                    <a:pt x="11795" y="6359"/>
                  </a:lnTo>
                  <a:lnTo>
                    <a:pt x="10800" y="6181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94" name="Shape 694"/>
            <p:cNvSpPr/>
            <p:nvPr/>
          </p:nvSpPr>
          <p:spPr>
            <a:xfrm>
              <a:off x="1646574" y="4358800"/>
              <a:ext cx="175424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92" y="21600"/>
                  </a:moveTo>
                  <a:lnTo>
                    <a:pt x="8575" y="21421"/>
                  </a:lnTo>
                  <a:lnTo>
                    <a:pt x="6602" y="20812"/>
                  </a:lnTo>
                  <a:lnTo>
                    <a:pt x="4664" y="19845"/>
                  </a:lnTo>
                  <a:lnTo>
                    <a:pt x="3122" y="18484"/>
                  </a:lnTo>
                  <a:lnTo>
                    <a:pt x="1758" y="16943"/>
                  </a:lnTo>
                  <a:lnTo>
                    <a:pt x="753" y="14973"/>
                  </a:lnTo>
                  <a:lnTo>
                    <a:pt x="179" y="13039"/>
                  </a:lnTo>
                  <a:lnTo>
                    <a:pt x="0" y="10675"/>
                  </a:lnTo>
                  <a:lnTo>
                    <a:pt x="179" y="8561"/>
                  </a:lnTo>
                  <a:lnTo>
                    <a:pt x="753" y="6591"/>
                  </a:lnTo>
                  <a:lnTo>
                    <a:pt x="1758" y="4657"/>
                  </a:lnTo>
                  <a:lnTo>
                    <a:pt x="3122" y="3116"/>
                  </a:lnTo>
                  <a:lnTo>
                    <a:pt x="4664" y="1719"/>
                  </a:lnTo>
                  <a:lnTo>
                    <a:pt x="6602" y="752"/>
                  </a:lnTo>
                  <a:lnTo>
                    <a:pt x="8575" y="179"/>
                  </a:lnTo>
                  <a:lnTo>
                    <a:pt x="10692" y="0"/>
                  </a:lnTo>
                  <a:lnTo>
                    <a:pt x="13025" y="179"/>
                  </a:lnTo>
                  <a:lnTo>
                    <a:pt x="14998" y="752"/>
                  </a:lnTo>
                  <a:lnTo>
                    <a:pt x="16936" y="1719"/>
                  </a:lnTo>
                  <a:lnTo>
                    <a:pt x="18514" y="3116"/>
                  </a:lnTo>
                  <a:lnTo>
                    <a:pt x="19878" y="4657"/>
                  </a:lnTo>
                  <a:lnTo>
                    <a:pt x="20847" y="6591"/>
                  </a:lnTo>
                  <a:lnTo>
                    <a:pt x="21421" y="8561"/>
                  </a:lnTo>
                  <a:lnTo>
                    <a:pt x="21600" y="10675"/>
                  </a:lnTo>
                  <a:lnTo>
                    <a:pt x="21421" y="13039"/>
                  </a:lnTo>
                  <a:lnTo>
                    <a:pt x="20847" y="14973"/>
                  </a:lnTo>
                  <a:lnTo>
                    <a:pt x="19878" y="16943"/>
                  </a:lnTo>
                  <a:lnTo>
                    <a:pt x="18514" y="18484"/>
                  </a:lnTo>
                  <a:lnTo>
                    <a:pt x="16936" y="19845"/>
                  </a:lnTo>
                  <a:lnTo>
                    <a:pt x="14998" y="20812"/>
                  </a:lnTo>
                  <a:lnTo>
                    <a:pt x="13025" y="21421"/>
                  </a:lnTo>
                  <a:lnTo>
                    <a:pt x="10692" y="21600"/>
                  </a:lnTo>
                  <a:close/>
                  <a:moveTo>
                    <a:pt x="10692" y="6197"/>
                  </a:moveTo>
                  <a:lnTo>
                    <a:pt x="9939" y="6197"/>
                  </a:lnTo>
                  <a:lnTo>
                    <a:pt x="8970" y="6591"/>
                  </a:lnTo>
                  <a:lnTo>
                    <a:pt x="8181" y="7021"/>
                  </a:lnTo>
                  <a:lnTo>
                    <a:pt x="7571" y="7594"/>
                  </a:lnTo>
                  <a:lnTo>
                    <a:pt x="6997" y="8167"/>
                  </a:lnTo>
                  <a:lnTo>
                    <a:pt x="6602" y="8955"/>
                  </a:lnTo>
                  <a:lnTo>
                    <a:pt x="6207" y="9922"/>
                  </a:lnTo>
                  <a:lnTo>
                    <a:pt x="6207" y="11642"/>
                  </a:lnTo>
                  <a:lnTo>
                    <a:pt x="6602" y="12645"/>
                  </a:lnTo>
                  <a:lnTo>
                    <a:pt x="6997" y="13433"/>
                  </a:lnTo>
                  <a:lnTo>
                    <a:pt x="7571" y="14006"/>
                  </a:lnTo>
                  <a:lnTo>
                    <a:pt x="8181" y="14579"/>
                  </a:lnTo>
                  <a:lnTo>
                    <a:pt x="8970" y="14973"/>
                  </a:lnTo>
                  <a:lnTo>
                    <a:pt x="9939" y="15367"/>
                  </a:lnTo>
                  <a:lnTo>
                    <a:pt x="11661" y="15367"/>
                  </a:lnTo>
                  <a:lnTo>
                    <a:pt x="12666" y="14973"/>
                  </a:lnTo>
                  <a:lnTo>
                    <a:pt x="13455" y="14579"/>
                  </a:lnTo>
                  <a:lnTo>
                    <a:pt x="14029" y="14006"/>
                  </a:lnTo>
                  <a:lnTo>
                    <a:pt x="14603" y="13433"/>
                  </a:lnTo>
                  <a:lnTo>
                    <a:pt x="14998" y="12645"/>
                  </a:lnTo>
                  <a:lnTo>
                    <a:pt x="15393" y="11642"/>
                  </a:lnTo>
                  <a:lnTo>
                    <a:pt x="15393" y="9922"/>
                  </a:lnTo>
                  <a:lnTo>
                    <a:pt x="14998" y="8955"/>
                  </a:lnTo>
                  <a:lnTo>
                    <a:pt x="14603" y="8167"/>
                  </a:lnTo>
                  <a:lnTo>
                    <a:pt x="14029" y="7594"/>
                  </a:lnTo>
                  <a:lnTo>
                    <a:pt x="13455" y="7021"/>
                  </a:lnTo>
                  <a:lnTo>
                    <a:pt x="12666" y="6591"/>
                  </a:lnTo>
                  <a:lnTo>
                    <a:pt x="11661" y="6197"/>
                  </a:lnTo>
                  <a:lnTo>
                    <a:pt x="10692" y="6197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95" name="Shape 695"/>
            <p:cNvSpPr/>
            <p:nvPr/>
          </p:nvSpPr>
          <p:spPr>
            <a:xfrm>
              <a:off x="2152815" y="4383331"/>
              <a:ext cx="49988" cy="158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600" y="9053"/>
                  </a:lnTo>
                  <a:lnTo>
                    <a:pt x="20234" y="7345"/>
                  </a:lnTo>
                  <a:lnTo>
                    <a:pt x="18248" y="5837"/>
                  </a:lnTo>
                  <a:lnTo>
                    <a:pt x="15517" y="4328"/>
                  </a:lnTo>
                  <a:lnTo>
                    <a:pt x="12786" y="3017"/>
                  </a:lnTo>
                  <a:lnTo>
                    <a:pt x="8814" y="1747"/>
                  </a:lnTo>
                  <a:lnTo>
                    <a:pt x="4717" y="675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925"/>
                  </a:lnTo>
                  <a:lnTo>
                    <a:pt x="8814" y="19853"/>
                  </a:lnTo>
                  <a:lnTo>
                    <a:pt x="12786" y="18543"/>
                  </a:lnTo>
                  <a:lnTo>
                    <a:pt x="15517" y="17272"/>
                  </a:lnTo>
                  <a:lnTo>
                    <a:pt x="18248" y="15763"/>
                  </a:lnTo>
                  <a:lnTo>
                    <a:pt x="20234" y="14254"/>
                  </a:lnTo>
                  <a:lnTo>
                    <a:pt x="21600" y="12507"/>
                  </a:lnTo>
                  <a:lnTo>
                    <a:pt x="21600" y="1080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96" name="Shape 696"/>
            <p:cNvSpPr/>
            <p:nvPr/>
          </p:nvSpPr>
          <p:spPr>
            <a:xfrm>
              <a:off x="2532496" y="4462089"/>
              <a:ext cx="48773" cy="554782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97" name="Shape 697"/>
            <p:cNvSpPr/>
            <p:nvPr/>
          </p:nvSpPr>
          <p:spPr>
            <a:xfrm>
              <a:off x="1520014" y="3523449"/>
              <a:ext cx="548577" cy="554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32" y="21600"/>
                  </a:moveTo>
                  <a:lnTo>
                    <a:pt x="10553" y="21555"/>
                  </a:lnTo>
                  <a:lnTo>
                    <a:pt x="10426" y="21486"/>
                  </a:lnTo>
                  <a:lnTo>
                    <a:pt x="10242" y="21361"/>
                  </a:lnTo>
                  <a:lnTo>
                    <a:pt x="322" y="11482"/>
                  </a:lnTo>
                  <a:lnTo>
                    <a:pt x="195" y="11357"/>
                  </a:lnTo>
                  <a:lnTo>
                    <a:pt x="69" y="11164"/>
                  </a:lnTo>
                  <a:lnTo>
                    <a:pt x="0" y="10982"/>
                  </a:lnTo>
                  <a:lnTo>
                    <a:pt x="0" y="10618"/>
                  </a:lnTo>
                  <a:lnTo>
                    <a:pt x="69" y="10425"/>
                  </a:lnTo>
                  <a:lnTo>
                    <a:pt x="195" y="10243"/>
                  </a:lnTo>
                  <a:lnTo>
                    <a:pt x="322" y="10118"/>
                  </a:lnTo>
                  <a:lnTo>
                    <a:pt x="10242" y="239"/>
                  </a:lnTo>
                  <a:lnTo>
                    <a:pt x="10369" y="114"/>
                  </a:lnTo>
                  <a:lnTo>
                    <a:pt x="10553" y="57"/>
                  </a:lnTo>
                  <a:lnTo>
                    <a:pt x="10748" y="0"/>
                  </a:lnTo>
                  <a:lnTo>
                    <a:pt x="11116" y="0"/>
                  </a:lnTo>
                  <a:lnTo>
                    <a:pt x="11300" y="57"/>
                  </a:lnTo>
                  <a:lnTo>
                    <a:pt x="11495" y="114"/>
                  </a:lnTo>
                  <a:lnTo>
                    <a:pt x="11679" y="239"/>
                  </a:lnTo>
                  <a:lnTo>
                    <a:pt x="21600" y="10118"/>
                  </a:lnTo>
                  <a:lnTo>
                    <a:pt x="20163" y="11482"/>
                  </a:lnTo>
                  <a:lnTo>
                    <a:pt x="10932" y="2342"/>
                  </a:lnTo>
                  <a:lnTo>
                    <a:pt x="2437" y="10800"/>
                  </a:lnTo>
                  <a:lnTo>
                    <a:pt x="10932" y="19258"/>
                  </a:lnTo>
                  <a:lnTo>
                    <a:pt x="15174" y="15063"/>
                  </a:lnTo>
                  <a:lnTo>
                    <a:pt x="16611" y="16416"/>
                  </a:lnTo>
                  <a:lnTo>
                    <a:pt x="11679" y="21361"/>
                  </a:lnTo>
                  <a:lnTo>
                    <a:pt x="11495" y="21486"/>
                  </a:lnTo>
                  <a:lnTo>
                    <a:pt x="11300" y="21555"/>
                  </a:lnTo>
                  <a:lnTo>
                    <a:pt x="10932" y="2160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98" name="Shape 698"/>
            <p:cNvSpPr/>
            <p:nvPr/>
          </p:nvSpPr>
          <p:spPr>
            <a:xfrm>
              <a:off x="2660348" y="3737774"/>
              <a:ext cx="304525" cy="304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0116" y="21517"/>
                  </a:lnTo>
                  <a:lnTo>
                    <a:pt x="9784" y="21268"/>
                  </a:lnTo>
                  <a:lnTo>
                    <a:pt x="9453" y="21040"/>
                  </a:lnTo>
                  <a:lnTo>
                    <a:pt x="560" y="12147"/>
                  </a:lnTo>
                  <a:lnTo>
                    <a:pt x="332" y="11816"/>
                  </a:lnTo>
                  <a:lnTo>
                    <a:pt x="104" y="11484"/>
                  </a:lnTo>
                  <a:lnTo>
                    <a:pt x="0" y="11152"/>
                  </a:lnTo>
                  <a:lnTo>
                    <a:pt x="0" y="10468"/>
                  </a:lnTo>
                  <a:lnTo>
                    <a:pt x="104" y="10137"/>
                  </a:lnTo>
                  <a:lnTo>
                    <a:pt x="332" y="9784"/>
                  </a:lnTo>
                  <a:lnTo>
                    <a:pt x="560" y="9556"/>
                  </a:lnTo>
                  <a:lnTo>
                    <a:pt x="9453" y="560"/>
                  </a:lnTo>
                  <a:lnTo>
                    <a:pt x="9784" y="332"/>
                  </a:lnTo>
                  <a:lnTo>
                    <a:pt x="10116" y="228"/>
                  </a:lnTo>
                  <a:lnTo>
                    <a:pt x="10468" y="104"/>
                  </a:lnTo>
                  <a:lnTo>
                    <a:pt x="10800" y="0"/>
                  </a:lnTo>
                  <a:lnTo>
                    <a:pt x="11152" y="104"/>
                  </a:lnTo>
                  <a:lnTo>
                    <a:pt x="11484" y="228"/>
                  </a:lnTo>
                  <a:lnTo>
                    <a:pt x="11816" y="332"/>
                  </a:lnTo>
                  <a:lnTo>
                    <a:pt x="12044" y="560"/>
                  </a:lnTo>
                  <a:lnTo>
                    <a:pt x="21040" y="9556"/>
                  </a:lnTo>
                  <a:lnTo>
                    <a:pt x="21268" y="9784"/>
                  </a:lnTo>
                  <a:lnTo>
                    <a:pt x="21372" y="10137"/>
                  </a:lnTo>
                  <a:lnTo>
                    <a:pt x="21496" y="10468"/>
                  </a:lnTo>
                  <a:lnTo>
                    <a:pt x="21600" y="10800"/>
                  </a:lnTo>
                  <a:lnTo>
                    <a:pt x="21496" y="11152"/>
                  </a:lnTo>
                  <a:lnTo>
                    <a:pt x="21372" y="11484"/>
                  </a:lnTo>
                  <a:lnTo>
                    <a:pt x="21268" y="11816"/>
                  </a:lnTo>
                  <a:lnTo>
                    <a:pt x="21040" y="12147"/>
                  </a:lnTo>
                  <a:lnTo>
                    <a:pt x="12044" y="21040"/>
                  </a:lnTo>
                  <a:lnTo>
                    <a:pt x="11816" y="21268"/>
                  </a:lnTo>
                  <a:lnTo>
                    <a:pt x="11484" y="21517"/>
                  </a:lnTo>
                  <a:lnTo>
                    <a:pt x="10800" y="21600"/>
                  </a:lnTo>
                  <a:close/>
                  <a:moveTo>
                    <a:pt x="4374" y="10800"/>
                  </a:moveTo>
                  <a:lnTo>
                    <a:pt x="10800" y="17226"/>
                  </a:lnTo>
                  <a:lnTo>
                    <a:pt x="17226" y="10800"/>
                  </a:lnTo>
                  <a:lnTo>
                    <a:pt x="10800" y="4395"/>
                  </a:lnTo>
                  <a:lnTo>
                    <a:pt x="4374" y="1080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99" name="Shape 699"/>
            <p:cNvSpPr/>
            <p:nvPr/>
          </p:nvSpPr>
          <p:spPr>
            <a:xfrm>
              <a:off x="2027547" y="3287175"/>
              <a:ext cx="301843" cy="30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12" y="10748"/>
                  </a:moveTo>
                  <a:lnTo>
                    <a:pt x="10748" y="17184"/>
                  </a:lnTo>
                  <a:lnTo>
                    <a:pt x="17184" y="10748"/>
                  </a:lnTo>
                  <a:lnTo>
                    <a:pt x="10748" y="4291"/>
                  </a:lnTo>
                  <a:lnTo>
                    <a:pt x="4312" y="10748"/>
                  </a:lnTo>
                  <a:close/>
                  <a:moveTo>
                    <a:pt x="10748" y="21600"/>
                  </a:moveTo>
                  <a:lnTo>
                    <a:pt x="10081" y="21496"/>
                  </a:lnTo>
                  <a:lnTo>
                    <a:pt x="9852" y="21246"/>
                  </a:lnTo>
                  <a:lnTo>
                    <a:pt x="9498" y="21038"/>
                  </a:lnTo>
                  <a:lnTo>
                    <a:pt x="458" y="12102"/>
                  </a:lnTo>
                  <a:lnTo>
                    <a:pt x="229" y="11748"/>
                  </a:lnTo>
                  <a:lnTo>
                    <a:pt x="125" y="11539"/>
                  </a:lnTo>
                  <a:lnTo>
                    <a:pt x="0" y="11185"/>
                  </a:lnTo>
                  <a:lnTo>
                    <a:pt x="0" y="10394"/>
                  </a:lnTo>
                  <a:lnTo>
                    <a:pt x="125" y="10061"/>
                  </a:lnTo>
                  <a:lnTo>
                    <a:pt x="229" y="9727"/>
                  </a:lnTo>
                  <a:lnTo>
                    <a:pt x="458" y="9498"/>
                  </a:lnTo>
                  <a:lnTo>
                    <a:pt x="9498" y="437"/>
                  </a:lnTo>
                  <a:lnTo>
                    <a:pt x="9852" y="208"/>
                  </a:lnTo>
                  <a:lnTo>
                    <a:pt x="10081" y="104"/>
                  </a:lnTo>
                  <a:lnTo>
                    <a:pt x="10415" y="0"/>
                  </a:lnTo>
                  <a:lnTo>
                    <a:pt x="11206" y="0"/>
                  </a:lnTo>
                  <a:lnTo>
                    <a:pt x="11539" y="104"/>
                  </a:lnTo>
                  <a:lnTo>
                    <a:pt x="11768" y="208"/>
                  </a:lnTo>
                  <a:lnTo>
                    <a:pt x="12102" y="437"/>
                  </a:lnTo>
                  <a:lnTo>
                    <a:pt x="21038" y="9498"/>
                  </a:lnTo>
                  <a:lnTo>
                    <a:pt x="21267" y="9831"/>
                  </a:lnTo>
                  <a:lnTo>
                    <a:pt x="21496" y="10061"/>
                  </a:lnTo>
                  <a:lnTo>
                    <a:pt x="21600" y="10748"/>
                  </a:lnTo>
                  <a:lnTo>
                    <a:pt x="21496" y="11414"/>
                  </a:lnTo>
                  <a:lnTo>
                    <a:pt x="21267" y="11748"/>
                  </a:lnTo>
                  <a:lnTo>
                    <a:pt x="21038" y="12102"/>
                  </a:lnTo>
                  <a:lnTo>
                    <a:pt x="12102" y="21038"/>
                  </a:lnTo>
                  <a:lnTo>
                    <a:pt x="11768" y="21246"/>
                  </a:lnTo>
                  <a:lnTo>
                    <a:pt x="11414" y="21496"/>
                  </a:lnTo>
                  <a:lnTo>
                    <a:pt x="10748" y="2160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00" name="Shape 700"/>
            <p:cNvSpPr/>
            <p:nvPr/>
          </p:nvSpPr>
          <p:spPr>
            <a:xfrm>
              <a:off x="3040029" y="3884961"/>
              <a:ext cx="304525" cy="30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0116" y="21496"/>
                  </a:lnTo>
                  <a:lnTo>
                    <a:pt x="9784" y="21267"/>
                  </a:lnTo>
                  <a:lnTo>
                    <a:pt x="9556" y="21038"/>
                  </a:lnTo>
                  <a:lnTo>
                    <a:pt x="560" y="12102"/>
                  </a:lnTo>
                  <a:lnTo>
                    <a:pt x="332" y="11768"/>
                  </a:lnTo>
                  <a:lnTo>
                    <a:pt x="104" y="11539"/>
                  </a:lnTo>
                  <a:lnTo>
                    <a:pt x="0" y="11185"/>
                  </a:lnTo>
                  <a:lnTo>
                    <a:pt x="0" y="10415"/>
                  </a:lnTo>
                  <a:lnTo>
                    <a:pt x="104" y="10061"/>
                  </a:lnTo>
                  <a:lnTo>
                    <a:pt x="332" y="9852"/>
                  </a:lnTo>
                  <a:lnTo>
                    <a:pt x="560" y="9498"/>
                  </a:lnTo>
                  <a:lnTo>
                    <a:pt x="9556" y="437"/>
                  </a:lnTo>
                  <a:lnTo>
                    <a:pt x="9784" y="229"/>
                  </a:lnTo>
                  <a:lnTo>
                    <a:pt x="10116" y="104"/>
                  </a:lnTo>
                  <a:lnTo>
                    <a:pt x="10448" y="0"/>
                  </a:lnTo>
                  <a:lnTo>
                    <a:pt x="11132" y="0"/>
                  </a:lnTo>
                  <a:lnTo>
                    <a:pt x="11463" y="104"/>
                  </a:lnTo>
                  <a:lnTo>
                    <a:pt x="11816" y="229"/>
                  </a:lnTo>
                  <a:lnTo>
                    <a:pt x="12044" y="437"/>
                  </a:lnTo>
                  <a:lnTo>
                    <a:pt x="21020" y="9498"/>
                  </a:lnTo>
                  <a:lnTo>
                    <a:pt x="21268" y="9852"/>
                  </a:lnTo>
                  <a:lnTo>
                    <a:pt x="21372" y="10061"/>
                  </a:lnTo>
                  <a:lnTo>
                    <a:pt x="21496" y="10415"/>
                  </a:lnTo>
                  <a:lnTo>
                    <a:pt x="21600" y="10748"/>
                  </a:lnTo>
                  <a:lnTo>
                    <a:pt x="21496" y="11185"/>
                  </a:lnTo>
                  <a:lnTo>
                    <a:pt x="21372" y="11539"/>
                  </a:lnTo>
                  <a:lnTo>
                    <a:pt x="21268" y="11768"/>
                  </a:lnTo>
                  <a:lnTo>
                    <a:pt x="21020" y="12102"/>
                  </a:lnTo>
                  <a:lnTo>
                    <a:pt x="12044" y="21038"/>
                  </a:lnTo>
                  <a:lnTo>
                    <a:pt x="11816" y="21267"/>
                  </a:lnTo>
                  <a:lnTo>
                    <a:pt x="11463" y="21496"/>
                  </a:lnTo>
                  <a:lnTo>
                    <a:pt x="10800" y="21600"/>
                  </a:lnTo>
                  <a:close/>
                  <a:moveTo>
                    <a:pt x="4374" y="10748"/>
                  </a:moveTo>
                  <a:lnTo>
                    <a:pt x="10800" y="17205"/>
                  </a:lnTo>
                  <a:lnTo>
                    <a:pt x="17205" y="10748"/>
                  </a:lnTo>
                  <a:lnTo>
                    <a:pt x="10800" y="4291"/>
                  </a:lnTo>
                  <a:lnTo>
                    <a:pt x="4374" y="10748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01" name="Shape 701"/>
            <p:cNvSpPr/>
            <p:nvPr/>
          </p:nvSpPr>
          <p:spPr>
            <a:xfrm>
              <a:off x="2407228" y="2654529"/>
              <a:ext cx="49987" cy="246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6347"/>
                  </a:lnTo>
                  <a:lnTo>
                    <a:pt x="18124" y="20070"/>
                  </a:lnTo>
                  <a:lnTo>
                    <a:pt x="20110" y="20758"/>
                  </a:lnTo>
                  <a:lnTo>
                    <a:pt x="21600" y="2160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02" name="Shape 702"/>
            <p:cNvSpPr/>
            <p:nvPr/>
          </p:nvSpPr>
          <p:spPr>
            <a:xfrm>
              <a:off x="2152815" y="2751363"/>
              <a:ext cx="252790" cy="30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41" y="458"/>
                  </a:moveTo>
                  <a:lnTo>
                    <a:pt x="14193" y="208"/>
                  </a:lnTo>
                  <a:lnTo>
                    <a:pt x="13770" y="104"/>
                  </a:lnTo>
                  <a:lnTo>
                    <a:pt x="13372" y="0"/>
                  </a:lnTo>
                  <a:lnTo>
                    <a:pt x="12552" y="0"/>
                  </a:lnTo>
                  <a:lnTo>
                    <a:pt x="11757" y="208"/>
                  </a:lnTo>
                  <a:lnTo>
                    <a:pt x="11484" y="458"/>
                  </a:lnTo>
                  <a:lnTo>
                    <a:pt x="671" y="9498"/>
                  </a:lnTo>
                  <a:lnTo>
                    <a:pt x="422" y="9727"/>
                  </a:lnTo>
                  <a:lnTo>
                    <a:pt x="273" y="10061"/>
                  </a:lnTo>
                  <a:lnTo>
                    <a:pt x="149" y="10394"/>
                  </a:lnTo>
                  <a:lnTo>
                    <a:pt x="0" y="10748"/>
                  </a:lnTo>
                  <a:lnTo>
                    <a:pt x="149" y="11206"/>
                  </a:lnTo>
                  <a:lnTo>
                    <a:pt x="273" y="11539"/>
                  </a:lnTo>
                  <a:lnTo>
                    <a:pt x="422" y="11768"/>
                  </a:lnTo>
                  <a:lnTo>
                    <a:pt x="671" y="12102"/>
                  </a:lnTo>
                  <a:lnTo>
                    <a:pt x="11484" y="21038"/>
                  </a:lnTo>
                  <a:lnTo>
                    <a:pt x="11757" y="21267"/>
                  </a:lnTo>
                  <a:lnTo>
                    <a:pt x="12155" y="21496"/>
                  </a:lnTo>
                  <a:lnTo>
                    <a:pt x="12950" y="21600"/>
                  </a:lnTo>
                  <a:lnTo>
                    <a:pt x="13770" y="21496"/>
                  </a:lnTo>
                  <a:lnTo>
                    <a:pt x="14193" y="21267"/>
                  </a:lnTo>
                  <a:lnTo>
                    <a:pt x="14441" y="21038"/>
                  </a:lnTo>
                  <a:lnTo>
                    <a:pt x="21600" y="15164"/>
                  </a:lnTo>
                  <a:lnTo>
                    <a:pt x="21600" y="6457"/>
                  </a:lnTo>
                  <a:lnTo>
                    <a:pt x="14441" y="458"/>
                  </a:lnTo>
                  <a:close/>
                  <a:moveTo>
                    <a:pt x="12950" y="17205"/>
                  </a:moveTo>
                  <a:lnTo>
                    <a:pt x="5269" y="10748"/>
                  </a:lnTo>
                  <a:lnTo>
                    <a:pt x="12950" y="4291"/>
                  </a:lnTo>
                  <a:lnTo>
                    <a:pt x="20655" y="10748"/>
                  </a:lnTo>
                  <a:lnTo>
                    <a:pt x="12950" y="17205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03" name="Shape 703"/>
            <p:cNvSpPr/>
            <p:nvPr/>
          </p:nvSpPr>
          <p:spPr>
            <a:xfrm>
              <a:off x="2407228" y="2841741"/>
              <a:ext cx="49987" cy="120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903"/>
                  </a:moveTo>
                  <a:lnTo>
                    <a:pt x="21600" y="10645"/>
                  </a:lnTo>
                  <a:lnTo>
                    <a:pt x="20110" y="8940"/>
                  </a:lnTo>
                  <a:lnTo>
                    <a:pt x="18124" y="7544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8124" y="14004"/>
                  </a:lnTo>
                  <a:lnTo>
                    <a:pt x="20110" y="12609"/>
                  </a:lnTo>
                  <a:lnTo>
                    <a:pt x="21600" y="10903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04" name="Shape 704"/>
            <p:cNvSpPr/>
            <p:nvPr/>
          </p:nvSpPr>
          <p:spPr>
            <a:xfrm>
              <a:off x="2660348" y="2553823"/>
              <a:ext cx="304525" cy="304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0116" y="21372"/>
                  </a:lnTo>
                  <a:lnTo>
                    <a:pt x="9784" y="21268"/>
                  </a:lnTo>
                  <a:lnTo>
                    <a:pt x="9453" y="21041"/>
                  </a:lnTo>
                  <a:lnTo>
                    <a:pt x="560" y="12053"/>
                  </a:lnTo>
                  <a:lnTo>
                    <a:pt x="332" y="11825"/>
                  </a:lnTo>
                  <a:lnTo>
                    <a:pt x="104" y="11494"/>
                  </a:lnTo>
                  <a:lnTo>
                    <a:pt x="0" y="11142"/>
                  </a:lnTo>
                  <a:lnTo>
                    <a:pt x="0" y="10458"/>
                  </a:lnTo>
                  <a:lnTo>
                    <a:pt x="104" y="10127"/>
                  </a:lnTo>
                  <a:lnTo>
                    <a:pt x="332" y="9795"/>
                  </a:lnTo>
                  <a:lnTo>
                    <a:pt x="560" y="9464"/>
                  </a:lnTo>
                  <a:lnTo>
                    <a:pt x="9453" y="559"/>
                  </a:lnTo>
                  <a:lnTo>
                    <a:pt x="9784" y="331"/>
                  </a:lnTo>
                  <a:lnTo>
                    <a:pt x="10116" y="124"/>
                  </a:lnTo>
                  <a:lnTo>
                    <a:pt x="10468" y="0"/>
                  </a:lnTo>
                  <a:lnTo>
                    <a:pt x="11152" y="0"/>
                  </a:lnTo>
                  <a:lnTo>
                    <a:pt x="11484" y="124"/>
                  </a:lnTo>
                  <a:lnTo>
                    <a:pt x="11816" y="331"/>
                  </a:lnTo>
                  <a:lnTo>
                    <a:pt x="12044" y="559"/>
                  </a:lnTo>
                  <a:lnTo>
                    <a:pt x="21040" y="9464"/>
                  </a:lnTo>
                  <a:lnTo>
                    <a:pt x="21268" y="9795"/>
                  </a:lnTo>
                  <a:lnTo>
                    <a:pt x="21372" y="10127"/>
                  </a:lnTo>
                  <a:lnTo>
                    <a:pt x="21496" y="10458"/>
                  </a:lnTo>
                  <a:lnTo>
                    <a:pt x="21600" y="10810"/>
                  </a:lnTo>
                  <a:lnTo>
                    <a:pt x="21496" y="11142"/>
                  </a:lnTo>
                  <a:lnTo>
                    <a:pt x="21372" y="11494"/>
                  </a:lnTo>
                  <a:lnTo>
                    <a:pt x="21268" y="11825"/>
                  </a:lnTo>
                  <a:lnTo>
                    <a:pt x="21040" y="12053"/>
                  </a:lnTo>
                  <a:lnTo>
                    <a:pt x="12044" y="21041"/>
                  </a:lnTo>
                  <a:lnTo>
                    <a:pt x="11816" y="21268"/>
                  </a:lnTo>
                  <a:lnTo>
                    <a:pt x="11484" y="21372"/>
                  </a:lnTo>
                  <a:lnTo>
                    <a:pt x="10800" y="21600"/>
                  </a:lnTo>
                  <a:close/>
                  <a:moveTo>
                    <a:pt x="4374" y="10810"/>
                  </a:moveTo>
                  <a:lnTo>
                    <a:pt x="10800" y="17230"/>
                  </a:lnTo>
                  <a:lnTo>
                    <a:pt x="17226" y="10810"/>
                  </a:lnTo>
                  <a:lnTo>
                    <a:pt x="10800" y="4390"/>
                  </a:lnTo>
                  <a:lnTo>
                    <a:pt x="4374" y="1081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05" name="Shape 705"/>
            <p:cNvSpPr/>
            <p:nvPr/>
          </p:nvSpPr>
          <p:spPr>
            <a:xfrm>
              <a:off x="2914760" y="877958"/>
              <a:ext cx="301842" cy="304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27" y="21600"/>
                  </a:moveTo>
                  <a:lnTo>
                    <a:pt x="10061" y="21476"/>
                  </a:lnTo>
                  <a:lnTo>
                    <a:pt x="9706" y="21248"/>
                  </a:lnTo>
                  <a:lnTo>
                    <a:pt x="9498" y="21041"/>
                  </a:lnTo>
                  <a:lnTo>
                    <a:pt x="437" y="12136"/>
                  </a:lnTo>
                  <a:lnTo>
                    <a:pt x="208" y="11804"/>
                  </a:lnTo>
                  <a:lnTo>
                    <a:pt x="104" y="11473"/>
                  </a:lnTo>
                  <a:lnTo>
                    <a:pt x="0" y="11121"/>
                  </a:lnTo>
                  <a:lnTo>
                    <a:pt x="0" y="10458"/>
                  </a:lnTo>
                  <a:lnTo>
                    <a:pt x="104" y="10127"/>
                  </a:lnTo>
                  <a:lnTo>
                    <a:pt x="208" y="9775"/>
                  </a:lnTo>
                  <a:lnTo>
                    <a:pt x="437" y="9547"/>
                  </a:lnTo>
                  <a:lnTo>
                    <a:pt x="9498" y="559"/>
                  </a:lnTo>
                  <a:lnTo>
                    <a:pt x="9706" y="331"/>
                  </a:lnTo>
                  <a:lnTo>
                    <a:pt x="10061" y="228"/>
                  </a:lnTo>
                  <a:lnTo>
                    <a:pt x="10394" y="103"/>
                  </a:lnTo>
                  <a:lnTo>
                    <a:pt x="10727" y="0"/>
                  </a:lnTo>
                  <a:lnTo>
                    <a:pt x="11060" y="103"/>
                  </a:lnTo>
                  <a:lnTo>
                    <a:pt x="11414" y="228"/>
                  </a:lnTo>
                  <a:lnTo>
                    <a:pt x="11748" y="331"/>
                  </a:lnTo>
                  <a:lnTo>
                    <a:pt x="12102" y="559"/>
                  </a:lnTo>
                  <a:lnTo>
                    <a:pt x="21038" y="9547"/>
                  </a:lnTo>
                  <a:lnTo>
                    <a:pt x="21246" y="9775"/>
                  </a:lnTo>
                  <a:lnTo>
                    <a:pt x="21475" y="10127"/>
                  </a:lnTo>
                  <a:lnTo>
                    <a:pt x="21600" y="10790"/>
                  </a:lnTo>
                  <a:lnTo>
                    <a:pt x="21475" y="11473"/>
                  </a:lnTo>
                  <a:lnTo>
                    <a:pt x="21246" y="11804"/>
                  </a:lnTo>
                  <a:lnTo>
                    <a:pt x="21038" y="12136"/>
                  </a:lnTo>
                  <a:lnTo>
                    <a:pt x="12102" y="21041"/>
                  </a:lnTo>
                  <a:lnTo>
                    <a:pt x="11748" y="21248"/>
                  </a:lnTo>
                  <a:lnTo>
                    <a:pt x="11414" y="21476"/>
                  </a:lnTo>
                  <a:lnTo>
                    <a:pt x="10727" y="21600"/>
                  </a:lnTo>
                  <a:close/>
                  <a:moveTo>
                    <a:pt x="4291" y="10790"/>
                  </a:moveTo>
                  <a:lnTo>
                    <a:pt x="10727" y="17210"/>
                  </a:lnTo>
                  <a:lnTo>
                    <a:pt x="17184" y="10790"/>
                  </a:lnTo>
                  <a:lnTo>
                    <a:pt x="10727" y="4370"/>
                  </a:lnTo>
                  <a:lnTo>
                    <a:pt x="4291" y="1079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06" name="Shape 706"/>
            <p:cNvSpPr/>
            <p:nvPr/>
          </p:nvSpPr>
          <p:spPr>
            <a:xfrm>
              <a:off x="3294440" y="0"/>
              <a:ext cx="301843" cy="303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8" y="21600"/>
                  </a:moveTo>
                  <a:lnTo>
                    <a:pt x="10061" y="21475"/>
                  </a:lnTo>
                  <a:lnTo>
                    <a:pt x="9852" y="21350"/>
                  </a:lnTo>
                  <a:lnTo>
                    <a:pt x="9498" y="21142"/>
                  </a:lnTo>
                  <a:lnTo>
                    <a:pt x="458" y="12090"/>
                  </a:lnTo>
                  <a:lnTo>
                    <a:pt x="229" y="11861"/>
                  </a:lnTo>
                  <a:lnTo>
                    <a:pt x="125" y="11528"/>
                  </a:lnTo>
                  <a:lnTo>
                    <a:pt x="0" y="11195"/>
                  </a:lnTo>
                  <a:lnTo>
                    <a:pt x="0" y="10509"/>
                  </a:lnTo>
                  <a:lnTo>
                    <a:pt x="125" y="10176"/>
                  </a:lnTo>
                  <a:lnTo>
                    <a:pt x="229" y="9843"/>
                  </a:lnTo>
                  <a:lnTo>
                    <a:pt x="458" y="9489"/>
                  </a:lnTo>
                  <a:lnTo>
                    <a:pt x="9498" y="562"/>
                  </a:lnTo>
                  <a:lnTo>
                    <a:pt x="9727" y="333"/>
                  </a:lnTo>
                  <a:lnTo>
                    <a:pt x="10061" y="125"/>
                  </a:lnTo>
                  <a:lnTo>
                    <a:pt x="10415" y="0"/>
                  </a:lnTo>
                  <a:lnTo>
                    <a:pt x="11081" y="0"/>
                  </a:lnTo>
                  <a:lnTo>
                    <a:pt x="11414" y="125"/>
                  </a:lnTo>
                  <a:lnTo>
                    <a:pt x="11768" y="333"/>
                  </a:lnTo>
                  <a:lnTo>
                    <a:pt x="12102" y="562"/>
                  </a:lnTo>
                  <a:lnTo>
                    <a:pt x="21038" y="9489"/>
                  </a:lnTo>
                  <a:lnTo>
                    <a:pt x="21267" y="9843"/>
                  </a:lnTo>
                  <a:lnTo>
                    <a:pt x="21475" y="10176"/>
                  </a:lnTo>
                  <a:lnTo>
                    <a:pt x="21600" y="10509"/>
                  </a:lnTo>
                  <a:lnTo>
                    <a:pt x="21600" y="11195"/>
                  </a:lnTo>
                  <a:lnTo>
                    <a:pt x="21475" y="11528"/>
                  </a:lnTo>
                  <a:lnTo>
                    <a:pt x="21267" y="11861"/>
                  </a:lnTo>
                  <a:lnTo>
                    <a:pt x="21038" y="12090"/>
                  </a:lnTo>
                  <a:lnTo>
                    <a:pt x="12102" y="21142"/>
                  </a:lnTo>
                  <a:lnTo>
                    <a:pt x="11768" y="21350"/>
                  </a:lnTo>
                  <a:lnTo>
                    <a:pt x="11414" y="21475"/>
                  </a:lnTo>
                  <a:lnTo>
                    <a:pt x="10748" y="21600"/>
                  </a:lnTo>
                  <a:close/>
                  <a:moveTo>
                    <a:pt x="4291" y="10862"/>
                  </a:moveTo>
                  <a:lnTo>
                    <a:pt x="10748" y="17292"/>
                  </a:lnTo>
                  <a:lnTo>
                    <a:pt x="17184" y="10862"/>
                  </a:lnTo>
                  <a:lnTo>
                    <a:pt x="10748" y="4412"/>
                  </a:lnTo>
                  <a:lnTo>
                    <a:pt x="4291" y="10862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07" name="Shape 707"/>
            <p:cNvSpPr/>
            <p:nvPr/>
          </p:nvSpPr>
          <p:spPr>
            <a:xfrm>
              <a:off x="2786908" y="2832703"/>
              <a:ext cx="49988" cy="930528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08" name="Shape 708"/>
            <p:cNvSpPr/>
            <p:nvPr/>
          </p:nvSpPr>
          <p:spPr>
            <a:xfrm>
              <a:off x="3419710" y="1195572"/>
              <a:ext cx="49988" cy="229546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09" name="Shape 709"/>
            <p:cNvSpPr/>
            <p:nvPr/>
          </p:nvSpPr>
          <p:spPr>
            <a:xfrm>
              <a:off x="2914760" y="2300764"/>
              <a:ext cx="301842" cy="303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27" y="21600"/>
                  </a:moveTo>
                  <a:lnTo>
                    <a:pt x="10061" y="21475"/>
                  </a:lnTo>
                  <a:lnTo>
                    <a:pt x="9706" y="21371"/>
                  </a:lnTo>
                  <a:lnTo>
                    <a:pt x="9498" y="21038"/>
                  </a:lnTo>
                  <a:lnTo>
                    <a:pt x="437" y="12111"/>
                  </a:lnTo>
                  <a:lnTo>
                    <a:pt x="208" y="11757"/>
                  </a:lnTo>
                  <a:lnTo>
                    <a:pt x="104" y="11549"/>
                  </a:lnTo>
                  <a:lnTo>
                    <a:pt x="0" y="11195"/>
                  </a:lnTo>
                  <a:lnTo>
                    <a:pt x="0" y="10405"/>
                  </a:lnTo>
                  <a:lnTo>
                    <a:pt x="104" y="10072"/>
                  </a:lnTo>
                  <a:lnTo>
                    <a:pt x="208" y="9843"/>
                  </a:lnTo>
                  <a:lnTo>
                    <a:pt x="437" y="9510"/>
                  </a:lnTo>
                  <a:lnTo>
                    <a:pt x="9498" y="458"/>
                  </a:lnTo>
                  <a:lnTo>
                    <a:pt x="9706" y="250"/>
                  </a:lnTo>
                  <a:lnTo>
                    <a:pt x="10061" y="125"/>
                  </a:lnTo>
                  <a:lnTo>
                    <a:pt x="10394" y="0"/>
                  </a:lnTo>
                  <a:lnTo>
                    <a:pt x="11060" y="0"/>
                  </a:lnTo>
                  <a:lnTo>
                    <a:pt x="11414" y="125"/>
                  </a:lnTo>
                  <a:lnTo>
                    <a:pt x="11748" y="250"/>
                  </a:lnTo>
                  <a:lnTo>
                    <a:pt x="12102" y="458"/>
                  </a:lnTo>
                  <a:lnTo>
                    <a:pt x="21038" y="9510"/>
                  </a:lnTo>
                  <a:lnTo>
                    <a:pt x="21246" y="9843"/>
                  </a:lnTo>
                  <a:lnTo>
                    <a:pt x="21475" y="10072"/>
                  </a:lnTo>
                  <a:lnTo>
                    <a:pt x="21600" y="10405"/>
                  </a:lnTo>
                  <a:lnTo>
                    <a:pt x="21600" y="11195"/>
                  </a:lnTo>
                  <a:lnTo>
                    <a:pt x="21475" y="11549"/>
                  </a:lnTo>
                  <a:lnTo>
                    <a:pt x="21246" y="11757"/>
                  </a:lnTo>
                  <a:lnTo>
                    <a:pt x="21038" y="12111"/>
                  </a:lnTo>
                  <a:lnTo>
                    <a:pt x="12102" y="21038"/>
                  </a:lnTo>
                  <a:lnTo>
                    <a:pt x="11748" y="21371"/>
                  </a:lnTo>
                  <a:lnTo>
                    <a:pt x="11414" y="21475"/>
                  </a:lnTo>
                  <a:lnTo>
                    <a:pt x="10727" y="21600"/>
                  </a:lnTo>
                  <a:close/>
                  <a:moveTo>
                    <a:pt x="4291" y="10737"/>
                  </a:moveTo>
                  <a:lnTo>
                    <a:pt x="10727" y="17313"/>
                  </a:lnTo>
                  <a:lnTo>
                    <a:pt x="17184" y="10737"/>
                  </a:lnTo>
                  <a:lnTo>
                    <a:pt x="10727" y="4307"/>
                  </a:lnTo>
                  <a:lnTo>
                    <a:pt x="4291" y="10737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0" name="Shape 710"/>
            <p:cNvSpPr/>
            <p:nvPr/>
          </p:nvSpPr>
          <p:spPr>
            <a:xfrm>
              <a:off x="3294440" y="752719"/>
              <a:ext cx="49988" cy="800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46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979" y="347"/>
                  </a:lnTo>
                  <a:lnTo>
                    <a:pt x="19614" y="686"/>
                  </a:lnTo>
                  <a:lnTo>
                    <a:pt x="17503" y="986"/>
                  </a:lnTo>
                  <a:lnTo>
                    <a:pt x="15517" y="1294"/>
                  </a:lnTo>
                  <a:lnTo>
                    <a:pt x="12166" y="1546"/>
                  </a:lnTo>
                  <a:lnTo>
                    <a:pt x="8814" y="1759"/>
                  </a:lnTo>
                  <a:lnTo>
                    <a:pt x="4096" y="1972"/>
                  </a:lnTo>
                  <a:lnTo>
                    <a:pt x="0" y="2146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1" name="Shape 711"/>
            <p:cNvSpPr/>
            <p:nvPr/>
          </p:nvSpPr>
          <p:spPr>
            <a:xfrm>
              <a:off x="3218246" y="663632"/>
              <a:ext cx="74638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2363"/>
                  </a:moveTo>
                  <a:lnTo>
                    <a:pt x="13043" y="12363"/>
                  </a:lnTo>
                  <a:lnTo>
                    <a:pt x="14871" y="13145"/>
                  </a:lnTo>
                  <a:lnTo>
                    <a:pt x="16615" y="13926"/>
                  </a:lnTo>
                  <a:lnTo>
                    <a:pt x="18443" y="15063"/>
                  </a:lnTo>
                  <a:lnTo>
                    <a:pt x="19772" y="16200"/>
                  </a:lnTo>
                  <a:lnTo>
                    <a:pt x="20686" y="17763"/>
                  </a:lnTo>
                  <a:lnTo>
                    <a:pt x="21101" y="19682"/>
                  </a:lnTo>
                  <a:lnTo>
                    <a:pt x="21600" y="21600"/>
                  </a:lnTo>
                  <a:lnTo>
                    <a:pt x="21600" y="1918"/>
                  </a:lnTo>
                  <a:lnTo>
                    <a:pt x="18858" y="1137"/>
                  </a:lnTo>
                  <a:lnTo>
                    <a:pt x="16200" y="426"/>
                  </a:lnTo>
                  <a:lnTo>
                    <a:pt x="13458" y="0"/>
                  </a:lnTo>
                  <a:lnTo>
                    <a:pt x="7643" y="0"/>
                  </a:lnTo>
                  <a:lnTo>
                    <a:pt x="4901" y="426"/>
                  </a:lnTo>
                  <a:lnTo>
                    <a:pt x="2658" y="1137"/>
                  </a:lnTo>
                  <a:lnTo>
                    <a:pt x="0" y="1918"/>
                  </a:lnTo>
                  <a:lnTo>
                    <a:pt x="0" y="19682"/>
                  </a:lnTo>
                  <a:lnTo>
                    <a:pt x="831" y="17763"/>
                  </a:lnTo>
                  <a:lnTo>
                    <a:pt x="1745" y="16200"/>
                  </a:lnTo>
                  <a:lnTo>
                    <a:pt x="3074" y="15063"/>
                  </a:lnTo>
                  <a:lnTo>
                    <a:pt x="4486" y="13926"/>
                  </a:lnTo>
                  <a:lnTo>
                    <a:pt x="6729" y="13145"/>
                  </a:lnTo>
                  <a:lnTo>
                    <a:pt x="8474" y="12363"/>
                  </a:lnTo>
                  <a:lnTo>
                    <a:pt x="10800" y="12363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2" name="Shape 712"/>
            <p:cNvSpPr/>
            <p:nvPr/>
          </p:nvSpPr>
          <p:spPr>
            <a:xfrm>
              <a:off x="3218246" y="752719"/>
              <a:ext cx="74638" cy="86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9030"/>
                  </a:moveTo>
                  <a:lnTo>
                    <a:pt x="8474" y="9030"/>
                  </a:lnTo>
                  <a:lnTo>
                    <a:pt x="6729" y="8669"/>
                  </a:lnTo>
                  <a:lnTo>
                    <a:pt x="4486" y="7513"/>
                  </a:lnTo>
                  <a:lnTo>
                    <a:pt x="3074" y="6285"/>
                  </a:lnTo>
                  <a:lnTo>
                    <a:pt x="1745" y="5129"/>
                  </a:lnTo>
                  <a:lnTo>
                    <a:pt x="831" y="3540"/>
                  </a:lnTo>
                  <a:lnTo>
                    <a:pt x="0" y="1589"/>
                  </a:lnTo>
                  <a:lnTo>
                    <a:pt x="0" y="0"/>
                  </a:lnTo>
                  <a:lnTo>
                    <a:pt x="0" y="19649"/>
                  </a:lnTo>
                  <a:lnTo>
                    <a:pt x="2658" y="20444"/>
                  </a:lnTo>
                  <a:lnTo>
                    <a:pt x="4901" y="21239"/>
                  </a:lnTo>
                  <a:lnTo>
                    <a:pt x="7643" y="21600"/>
                  </a:lnTo>
                  <a:lnTo>
                    <a:pt x="13458" y="21600"/>
                  </a:lnTo>
                  <a:lnTo>
                    <a:pt x="16200" y="21239"/>
                  </a:lnTo>
                  <a:lnTo>
                    <a:pt x="18858" y="20444"/>
                  </a:lnTo>
                  <a:lnTo>
                    <a:pt x="21600" y="19649"/>
                  </a:lnTo>
                  <a:lnTo>
                    <a:pt x="21600" y="0"/>
                  </a:lnTo>
                  <a:lnTo>
                    <a:pt x="21101" y="1589"/>
                  </a:lnTo>
                  <a:lnTo>
                    <a:pt x="20686" y="3540"/>
                  </a:lnTo>
                  <a:lnTo>
                    <a:pt x="19772" y="5129"/>
                  </a:lnTo>
                  <a:lnTo>
                    <a:pt x="18443" y="6285"/>
                  </a:lnTo>
                  <a:lnTo>
                    <a:pt x="16615" y="7513"/>
                  </a:lnTo>
                  <a:lnTo>
                    <a:pt x="14871" y="8669"/>
                  </a:lnTo>
                  <a:lnTo>
                    <a:pt x="13043" y="9030"/>
                  </a:lnTo>
                  <a:lnTo>
                    <a:pt x="10800" y="903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3" name="Shape 713"/>
            <p:cNvSpPr/>
            <p:nvPr/>
          </p:nvSpPr>
          <p:spPr>
            <a:xfrm>
              <a:off x="3166589" y="671379"/>
              <a:ext cx="49988" cy="159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883" y="866"/>
                  </a:lnTo>
                  <a:lnTo>
                    <a:pt x="12786" y="1928"/>
                  </a:lnTo>
                  <a:lnTo>
                    <a:pt x="9434" y="3030"/>
                  </a:lnTo>
                  <a:lnTo>
                    <a:pt x="6083" y="4288"/>
                  </a:lnTo>
                  <a:lnTo>
                    <a:pt x="3352" y="5784"/>
                  </a:lnTo>
                  <a:lnTo>
                    <a:pt x="1365" y="7515"/>
                  </a:lnTo>
                  <a:lnTo>
                    <a:pt x="621" y="9010"/>
                  </a:lnTo>
                  <a:lnTo>
                    <a:pt x="0" y="10898"/>
                  </a:lnTo>
                  <a:lnTo>
                    <a:pt x="621" y="12630"/>
                  </a:lnTo>
                  <a:lnTo>
                    <a:pt x="1365" y="14321"/>
                  </a:lnTo>
                  <a:lnTo>
                    <a:pt x="3352" y="15816"/>
                  </a:lnTo>
                  <a:lnTo>
                    <a:pt x="6083" y="17351"/>
                  </a:lnTo>
                  <a:lnTo>
                    <a:pt x="9434" y="18610"/>
                  </a:lnTo>
                  <a:lnTo>
                    <a:pt x="12786" y="19672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4" name="Shape 714"/>
            <p:cNvSpPr/>
            <p:nvPr/>
          </p:nvSpPr>
          <p:spPr>
            <a:xfrm>
              <a:off x="3294440" y="671379"/>
              <a:ext cx="49988" cy="159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096" y="20734"/>
                  </a:lnTo>
                  <a:lnTo>
                    <a:pt x="8814" y="19672"/>
                  </a:lnTo>
                  <a:lnTo>
                    <a:pt x="12166" y="18610"/>
                  </a:lnTo>
                  <a:lnTo>
                    <a:pt x="15517" y="17351"/>
                  </a:lnTo>
                  <a:lnTo>
                    <a:pt x="17503" y="15816"/>
                  </a:lnTo>
                  <a:lnTo>
                    <a:pt x="19614" y="14321"/>
                  </a:lnTo>
                  <a:lnTo>
                    <a:pt x="20979" y="12630"/>
                  </a:lnTo>
                  <a:lnTo>
                    <a:pt x="21600" y="10898"/>
                  </a:lnTo>
                  <a:lnTo>
                    <a:pt x="20979" y="9010"/>
                  </a:lnTo>
                  <a:lnTo>
                    <a:pt x="19614" y="7515"/>
                  </a:lnTo>
                  <a:lnTo>
                    <a:pt x="17503" y="5784"/>
                  </a:lnTo>
                  <a:lnTo>
                    <a:pt x="15517" y="4288"/>
                  </a:lnTo>
                  <a:lnTo>
                    <a:pt x="12166" y="3030"/>
                  </a:lnTo>
                  <a:lnTo>
                    <a:pt x="8814" y="1928"/>
                  </a:lnTo>
                  <a:lnTo>
                    <a:pt x="4096" y="86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5" name="Shape 715"/>
            <p:cNvSpPr/>
            <p:nvPr/>
          </p:nvSpPr>
          <p:spPr>
            <a:xfrm>
              <a:off x="3294440" y="1400858"/>
              <a:ext cx="301843" cy="304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8" y="21600"/>
                  </a:moveTo>
                  <a:lnTo>
                    <a:pt x="10061" y="21497"/>
                  </a:lnTo>
                  <a:lnTo>
                    <a:pt x="9727" y="21269"/>
                  </a:lnTo>
                  <a:lnTo>
                    <a:pt x="9498" y="21021"/>
                  </a:lnTo>
                  <a:lnTo>
                    <a:pt x="458" y="12145"/>
                  </a:lnTo>
                  <a:lnTo>
                    <a:pt x="229" y="11814"/>
                  </a:lnTo>
                  <a:lnTo>
                    <a:pt x="125" y="11483"/>
                  </a:lnTo>
                  <a:lnTo>
                    <a:pt x="0" y="11152"/>
                  </a:lnTo>
                  <a:lnTo>
                    <a:pt x="0" y="10469"/>
                  </a:lnTo>
                  <a:lnTo>
                    <a:pt x="125" y="10138"/>
                  </a:lnTo>
                  <a:lnTo>
                    <a:pt x="229" y="9786"/>
                  </a:lnTo>
                  <a:lnTo>
                    <a:pt x="458" y="9559"/>
                  </a:lnTo>
                  <a:lnTo>
                    <a:pt x="9498" y="579"/>
                  </a:lnTo>
                  <a:lnTo>
                    <a:pt x="9727" y="352"/>
                  </a:lnTo>
                  <a:lnTo>
                    <a:pt x="10061" y="248"/>
                  </a:lnTo>
                  <a:lnTo>
                    <a:pt x="10415" y="124"/>
                  </a:lnTo>
                  <a:lnTo>
                    <a:pt x="10748" y="0"/>
                  </a:lnTo>
                  <a:lnTo>
                    <a:pt x="11081" y="124"/>
                  </a:lnTo>
                  <a:lnTo>
                    <a:pt x="11414" y="248"/>
                  </a:lnTo>
                  <a:lnTo>
                    <a:pt x="11768" y="352"/>
                  </a:lnTo>
                  <a:lnTo>
                    <a:pt x="12102" y="579"/>
                  </a:lnTo>
                  <a:lnTo>
                    <a:pt x="21038" y="9559"/>
                  </a:lnTo>
                  <a:lnTo>
                    <a:pt x="21267" y="9786"/>
                  </a:lnTo>
                  <a:lnTo>
                    <a:pt x="21475" y="10138"/>
                  </a:lnTo>
                  <a:lnTo>
                    <a:pt x="21600" y="10469"/>
                  </a:lnTo>
                  <a:lnTo>
                    <a:pt x="21600" y="11152"/>
                  </a:lnTo>
                  <a:lnTo>
                    <a:pt x="21475" y="11483"/>
                  </a:lnTo>
                  <a:lnTo>
                    <a:pt x="21267" y="11814"/>
                  </a:lnTo>
                  <a:lnTo>
                    <a:pt x="21038" y="12145"/>
                  </a:lnTo>
                  <a:lnTo>
                    <a:pt x="12102" y="21021"/>
                  </a:lnTo>
                  <a:lnTo>
                    <a:pt x="11768" y="21269"/>
                  </a:lnTo>
                  <a:lnTo>
                    <a:pt x="11414" y="21497"/>
                  </a:lnTo>
                  <a:lnTo>
                    <a:pt x="10748" y="21600"/>
                  </a:lnTo>
                  <a:close/>
                  <a:moveTo>
                    <a:pt x="4291" y="10800"/>
                  </a:moveTo>
                  <a:lnTo>
                    <a:pt x="10748" y="17214"/>
                  </a:lnTo>
                  <a:lnTo>
                    <a:pt x="17184" y="10800"/>
                  </a:lnTo>
                  <a:lnTo>
                    <a:pt x="10748" y="4407"/>
                  </a:lnTo>
                  <a:lnTo>
                    <a:pt x="4291" y="1080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6" name="Shape 716"/>
            <p:cNvSpPr/>
            <p:nvPr/>
          </p:nvSpPr>
          <p:spPr>
            <a:xfrm>
              <a:off x="3166589" y="2121300"/>
              <a:ext cx="176645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387"/>
                  </a:lnTo>
                  <a:lnTo>
                    <a:pt x="6537" y="20818"/>
                  </a:lnTo>
                  <a:lnTo>
                    <a:pt x="4832" y="19682"/>
                  </a:lnTo>
                  <a:lnTo>
                    <a:pt x="3091" y="18509"/>
                  </a:lnTo>
                  <a:lnTo>
                    <a:pt x="1741" y="16768"/>
                  </a:lnTo>
                  <a:lnTo>
                    <a:pt x="781" y="15028"/>
                  </a:lnTo>
                  <a:lnTo>
                    <a:pt x="178" y="12896"/>
                  </a:lnTo>
                  <a:lnTo>
                    <a:pt x="0" y="10800"/>
                  </a:lnTo>
                  <a:lnTo>
                    <a:pt x="178" y="8668"/>
                  </a:lnTo>
                  <a:lnTo>
                    <a:pt x="781" y="6537"/>
                  </a:lnTo>
                  <a:lnTo>
                    <a:pt x="1741" y="4832"/>
                  </a:lnTo>
                  <a:lnTo>
                    <a:pt x="3091" y="3268"/>
                  </a:lnTo>
                  <a:lnTo>
                    <a:pt x="4832" y="1918"/>
                  </a:lnTo>
                  <a:lnTo>
                    <a:pt x="6537" y="959"/>
                  </a:lnTo>
                  <a:lnTo>
                    <a:pt x="8668" y="178"/>
                  </a:lnTo>
                  <a:lnTo>
                    <a:pt x="10800" y="0"/>
                  </a:lnTo>
                  <a:lnTo>
                    <a:pt x="12896" y="178"/>
                  </a:lnTo>
                  <a:lnTo>
                    <a:pt x="14850" y="959"/>
                  </a:lnTo>
                  <a:lnTo>
                    <a:pt x="16768" y="1918"/>
                  </a:lnTo>
                  <a:lnTo>
                    <a:pt x="18296" y="3268"/>
                  </a:lnTo>
                  <a:lnTo>
                    <a:pt x="19646" y="4832"/>
                  </a:lnTo>
                  <a:lnTo>
                    <a:pt x="20605" y="6537"/>
                  </a:lnTo>
                  <a:lnTo>
                    <a:pt x="21209" y="8668"/>
                  </a:lnTo>
                  <a:lnTo>
                    <a:pt x="21600" y="10800"/>
                  </a:lnTo>
                  <a:lnTo>
                    <a:pt x="21209" y="12896"/>
                  </a:lnTo>
                  <a:lnTo>
                    <a:pt x="20605" y="15028"/>
                  </a:lnTo>
                  <a:lnTo>
                    <a:pt x="19646" y="16768"/>
                  </a:lnTo>
                  <a:lnTo>
                    <a:pt x="18296" y="18509"/>
                  </a:lnTo>
                  <a:lnTo>
                    <a:pt x="16768" y="19682"/>
                  </a:lnTo>
                  <a:lnTo>
                    <a:pt x="14850" y="20818"/>
                  </a:lnTo>
                  <a:lnTo>
                    <a:pt x="12896" y="21387"/>
                  </a:lnTo>
                  <a:lnTo>
                    <a:pt x="10800" y="21600"/>
                  </a:lnTo>
                  <a:close/>
                  <a:moveTo>
                    <a:pt x="10800" y="6146"/>
                  </a:moveTo>
                  <a:lnTo>
                    <a:pt x="9805" y="6359"/>
                  </a:lnTo>
                  <a:lnTo>
                    <a:pt x="9059" y="6537"/>
                  </a:lnTo>
                  <a:lnTo>
                    <a:pt x="8100" y="6928"/>
                  </a:lnTo>
                  <a:lnTo>
                    <a:pt x="7496" y="7496"/>
                  </a:lnTo>
                  <a:lnTo>
                    <a:pt x="6928" y="8278"/>
                  </a:lnTo>
                  <a:lnTo>
                    <a:pt x="6537" y="9059"/>
                  </a:lnTo>
                  <a:lnTo>
                    <a:pt x="6181" y="9841"/>
                  </a:lnTo>
                  <a:lnTo>
                    <a:pt x="6181" y="11759"/>
                  </a:lnTo>
                  <a:lnTo>
                    <a:pt x="6537" y="12505"/>
                  </a:lnTo>
                  <a:lnTo>
                    <a:pt x="6928" y="13322"/>
                  </a:lnTo>
                  <a:lnTo>
                    <a:pt x="7496" y="14068"/>
                  </a:lnTo>
                  <a:lnTo>
                    <a:pt x="8100" y="14672"/>
                  </a:lnTo>
                  <a:lnTo>
                    <a:pt x="9059" y="15028"/>
                  </a:lnTo>
                  <a:lnTo>
                    <a:pt x="9805" y="15241"/>
                  </a:lnTo>
                  <a:lnTo>
                    <a:pt x="10800" y="15419"/>
                  </a:lnTo>
                  <a:lnTo>
                    <a:pt x="11759" y="15241"/>
                  </a:lnTo>
                  <a:lnTo>
                    <a:pt x="12541" y="15028"/>
                  </a:lnTo>
                  <a:lnTo>
                    <a:pt x="13287" y="14672"/>
                  </a:lnTo>
                  <a:lnTo>
                    <a:pt x="14068" y="14068"/>
                  </a:lnTo>
                  <a:lnTo>
                    <a:pt x="14637" y="13322"/>
                  </a:lnTo>
                  <a:lnTo>
                    <a:pt x="15028" y="12505"/>
                  </a:lnTo>
                  <a:lnTo>
                    <a:pt x="15205" y="11759"/>
                  </a:lnTo>
                  <a:lnTo>
                    <a:pt x="15419" y="10800"/>
                  </a:lnTo>
                  <a:lnTo>
                    <a:pt x="15205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496"/>
                  </a:lnTo>
                  <a:lnTo>
                    <a:pt x="13287" y="6928"/>
                  </a:lnTo>
                  <a:lnTo>
                    <a:pt x="12541" y="6537"/>
                  </a:lnTo>
                  <a:lnTo>
                    <a:pt x="11759" y="6359"/>
                  </a:lnTo>
                  <a:lnTo>
                    <a:pt x="10800" y="6146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7" name="Shape 717"/>
            <p:cNvSpPr/>
            <p:nvPr/>
          </p:nvSpPr>
          <p:spPr>
            <a:xfrm>
              <a:off x="2279375" y="2379523"/>
              <a:ext cx="176647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8" y="21600"/>
                  </a:moveTo>
                  <a:lnTo>
                    <a:pt x="8690" y="21385"/>
                  </a:lnTo>
                  <a:lnTo>
                    <a:pt x="6562" y="20813"/>
                  </a:lnTo>
                  <a:lnTo>
                    <a:pt x="4859" y="19848"/>
                  </a:lnTo>
                  <a:lnTo>
                    <a:pt x="3086" y="18453"/>
                  </a:lnTo>
                  <a:lnTo>
                    <a:pt x="1738" y="16736"/>
                  </a:lnTo>
                  <a:lnTo>
                    <a:pt x="780" y="14984"/>
                  </a:lnTo>
                  <a:lnTo>
                    <a:pt x="213" y="13017"/>
                  </a:lnTo>
                  <a:lnTo>
                    <a:pt x="0" y="10907"/>
                  </a:lnTo>
                  <a:lnTo>
                    <a:pt x="213" y="8547"/>
                  </a:lnTo>
                  <a:lnTo>
                    <a:pt x="780" y="6616"/>
                  </a:lnTo>
                  <a:lnTo>
                    <a:pt x="1951" y="4685"/>
                  </a:lnTo>
                  <a:lnTo>
                    <a:pt x="3086" y="3111"/>
                  </a:lnTo>
                  <a:lnTo>
                    <a:pt x="4859" y="1788"/>
                  </a:lnTo>
                  <a:lnTo>
                    <a:pt x="6562" y="822"/>
                  </a:lnTo>
                  <a:lnTo>
                    <a:pt x="8690" y="215"/>
                  </a:lnTo>
                  <a:lnTo>
                    <a:pt x="10818" y="0"/>
                  </a:lnTo>
                  <a:lnTo>
                    <a:pt x="12910" y="215"/>
                  </a:lnTo>
                  <a:lnTo>
                    <a:pt x="15038" y="822"/>
                  </a:lnTo>
                  <a:lnTo>
                    <a:pt x="16776" y="1788"/>
                  </a:lnTo>
                  <a:lnTo>
                    <a:pt x="18301" y="3111"/>
                  </a:lnTo>
                  <a:lnTo>
                    <a:pt x="19649" y="4685"/>
                  </a:lnTo>
                  <a:lnTo>
                    <a:pt x="20607" y="6616"/>
                  </a:lnTo>
                  <a:lnTo>
                    <a:pt x="21387" y="8547"/>
                  </a:lnTo>
                  <a:lnTo>
                    <a:pt x="21600" y="10907"/>
                  </a:lnTo>
                  <a:lnTo>
                    <a:pt x="21387" y="13017"/>
                  </a:lnTo>
                  <a:lnTo>
                    <a:pt x="20607" y="14984"/>
                  </a:lnTo>
                  <a:lnTo>
                    <a:pt x="19649" y="16915"/>
                  </a:lnTo>
                  <a:lnTo>
                    <a:pt x="18301" y="18453"/>
                  </a:lnTo>
                  <a:lnTo>
                    <a:pt x="16776" y="19848"/>
                  </a:lnTo>
                  <a:lnTo>
                    <a:pt x="15038" y="20813"/>
                  </a:lnTo>
                  <a:lnTo>
                    <a:pt x="12910" y="21385"/>
                  </a:lnTo>
                  <a:lnTo>
                    <a:pt x="10818" y="21600"/>
                  </a:lnTo>
                  <a:close/>
                  <a:moveTo>
                    <a:pt x="10818" y="6258"/>
                  </a:moveTo>
                  <a:lnTo>
                    <a:pt x="9825" y="6258"/>
                  </a:lnTo>
                  <a:lnTo>
                    <a:pt x="9080" y="6616"/>
                  </a:lnTo>
                  <a:lnTo>
                    <a:pt x="8299" y="7009"/>
                  </a:lnTo>
                  <a:lnTo>
                    <a:pt x="7519" y="7581"/>
                  </a:lnTo>
                  <a:lnTo>
                    <a:pt x="6952" y="8189"/>
                  </a:lnTo>
                  <a:lnTo>
                    <a:pt x="6562" y="8940"/>
                  </a:lnTo>
                  <a:lnTo>
                    <a:pt x="6384" y="9942"/>
                  </a:lnTo>
                  <a:lnTo>
                    <a:pt x="6171" y="10907"/>
                  </a:lnTo>
                  <a:lnTo>
                    <a:pt x="6384" y="11694"/>
                  </a:lnTo>
                  <a:lnTo>
                    <a:pt x="6562" y="12660"/>
                  </a:lnTo>
                  <a:lnTo>
                    <a:pt x="6952" y="13411"/>
                  </a:lnTo>
                  <a:lnTo>
                    <a:pt x="7519" y="13983"/>
                  </a:lnTo>
                  <a:lnTo>
                    <a:pt x="8299" y="14591"/>
                  </a:lnTo>
                  <a:lnTo>
                    <a:pt x="9080" y="15163"/>
                  </a:lnTo>
                  <a:lnTo>
                    <a:pt x="9825" y="15378"/>
                  </a:lnTo>
                  <a:lnTo>
                    <a:pt x="11775" y="15378"/>
                  </a:lnTo>
                  <a:lnTo>
                    <a:pt x="12520" y="14984"/>
                  </a:lnTo>
                  <a:lnTo>
                    <a:pt x="13300" y="14591"/>
                  </a:lnTo>
                  <a:lnTo>
                    <a:pt x="14081" y="13983"/>
                  </a:lnTo>
                  <a:lnTo>
                    <a:pt x="14648" y="13411"/>
                  </a:lnTo>
                  <a:lnTo>
                    <a:pt x="15038" y="12660"/>
                  </a:lnTo>
                  <a:lnTo>
                    <a:pt x="15216" y="11694"/>
                  </a:lnTo>
                  <a:lnTo>
                    <a:pt x="15428" y="10907"/>
                  </a:lnTo>
                  <a:lnTo>
                    <a:pt x="15216" y="9942"/>
                  </a:lnTo>
                  <a:lnTo>
                    <a:pt x="15038" y="8940"/>
                  </a:lnTo>
                  <a:lnTo>
                    <a:pt x="14648" y="8189"/>
                  </a:lnTo>
                  <a:lnTo>
                    <a:pt x="14081" y="7581"/>
                  </a:lnTo>
                  <a:lnTo>
                    <a:pt x="13300" y="7009"/>
                  </a:lnTo>
                  <a:lnTo>
                    <a:pt x="12520" y="6616"/>
                  </a:lnTo>
                  <a:lnTo>
                    <a:pt x="11775" y="6258"/>
                  </a:lnTo>
                  <a:lnTo>
                    <a:pt x="10818" y="6258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8" name="Shape 718"/>
            <p:cNvSpPr/>
            <p:nvPr/>
          </p:nvSpPr>
          <p:spPr>
            <a:xfrm>
              <a:off x="2660348" y="2098060"/>
              <a:ext cx="176645" cy="176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387"/>
                  </a:lnTo>
                  <a:lnTo>
                    <a:pt x="6537" y="20820"/>
                  </a:lnTo>
                  <a:lnTo>
                    <a:pt x="4832" y="19649"/>
                  </a:lnTo>
                  <a:lnTo>
                    <a:pt x="3268" y="18514"/>
                  </a:lnTo>
                  <a:lnTo>
                    <a:pt x="1954" y="16776"/>
                  </a:lnTo>
                  <a:lnTo>
                    <a:pt x="959" y="15038"/>
                  </a:lnTo>
                  <a:lnTo>
                    <a:pt x="178" y="12910"/>
                  </a:lnTo>
                  <a:lnTo>
                    <a:pt x="0" y="10782"/>
                  </a:lnTo>
                  <a:lnTo>
                    <a:pt x="178" y="8690"/>
                  </a:lnTo>
                  <a:lnTo>
                    <a:pt x="959" y="6739"/>
                  </a:lnTo>
                  <a:lnTo>
                    <a:pt x="1954" y="4824"/>
                  </a:lnTo>
                  <a:lnTo>
                    <a:pt x="3268" y="3299"/>
                  </a:lnTo>
                  <a:lnTo>
                    <a:pt x="4832" y="1915"/>
                  </a:lnTo>
                  <a:lnTo>
                    <a:pt x="6537" y="958"/>
                  </a:lnTo>
                  <a:lnTo>
                    <a:pt x="8668" y="390"/>
                  </a:lnTo>
                  <a:lnTo>
                    <a:pt x="10800" y="0"/>
                  </a:lnTo>
                  <a:lnTo>
                    <a:pt x="12896" y="390"/>
                  </a:lnTo>
                  <a:lnTo>
                    <a:pt x="15028" y="958"/>
                  </a:lnTo>
                  <a:lnTo>
                    <a:pt x="16768" y="1915"/>
                  </a:lnTo>
                  <a:lnTo>
                    <a:pt x="18296" y="3299"/>
                  </a:lnTo>
                  <a:lnTo>
                    <a:pt x="19682" y="4824"/>
                  </a:lnTo>
                  <a:lnTo>
                    <a:pt x="20641" y="6739"/>
                  </a:lnTo>
                  <a:lnTo>
                    <a:pt x="21422" y="8690"/>
                  </a:lnTo>
                  <a:lnTo>
                    <a:pt x="21600" y="10782"/>
                  </a:lnTo>
                  <a:lnTo>
                    <a:pt x="21422" y="12910"/>
                  </a:lnTo>
                  <a:lnTo>
                    <a:pt x="20641" y="15038"/>
                  </a:lnTo>
                  <a:lnTo>
                    <a:pt x="19682" y="16776"/>
                  </a:lnTo>
                  <a:lnTo>
                    <a:pt x="18296" y="18514"/>
                  </a:lnTo>
                  <a:lnTo>
                    <a:pt x="16768" y="19649"/>
                  </a:lnTo>
                  <a:lnTo>
                    <a:pt x="15028" y="20820"/>
                  </a:lnTo>
                  <a:lnTo>
                    <a:pt x="12896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9841" y="6349"/>
                  </a:lnTo>
                  <a:lnTo>
                    <a:pt x="9059" y="6562"/>
                  </a:lnTo>
                  <a:lnTo>
                    <a:pt x="8313" y="6916"/>
                  </a:lnTo>
                  <a:lnTo>
                    <a:pt x="7496" y="7519"/>
                  </a:lnTo>
                  <a:lnTo>
                    <a:pt x="6928" y="8299"/>
                  </a:lnTo>
                  <a:lnTo>
                    <a:pt x="6537" y="9044"/>
                  </a:lnTo>
                  <a:lnTo>
                    <a:pt x="6359" y="9825"/>
                  </a:lnTo>
                  <a:lnTo>
                    <a:pt x="6181" y="10782"/>
                  </a:lnTo>
                  <a:lnTo>
                    <a:pt x="6359" y="11775"/>
                  </a:lnTo>
                  <a:lnTo>
                    <a:pt x="6537" y="12520"/>
                  </a:lnTo>
                  <a:lnTo>
                    <a:pt x="6928" y="13478"/>
                  </a:lnTo>
                  <a:lnTo>
                    <a:pt x="7496" y="14081"/>
                  </a:lnTo>
                  <a:lnTo>
                    <a:pt x="8313" y="14648"/>
                  </a:lnTo>
                  <a:lnTo>
                    <a:pt x="9059" y="15038"/>
                  </a:lnTo>
                  <a:lnTo>
                    <a:pt x="9841" y="15393"/>
                  </a:lnTo>
                  <a:lnTo>
                    <a:pt x="11759" y="15393"/>
                  </a:lnTo>
                  <a:lnTo>
                    <a:pt x="12541" y="15038"/>
                  </a:lnTo>
                  <a:lnTo>
                    <a:pt x="13322" y="14648"/>
                  </a:lnTo>
                  <a:lnTo>
                    <a:pt x="14068" y="14081"/>
                  </a:lnTo>
                  <a:lnTo>
                    <a:pt x="14672" y="13478"/>
                  </a:lnTo>
                  <a:lnTo>
                    <a:pt x="15028" y="12520"/>
                  </a:lnTo>
                  <a:lnTo>
                    <a:pt x="15241" y="11775"/>
                  </a:lnTo>
                  <a:lnTo>
                    <a:pt x="15419" y="10782"/>
                  </a:lnTo>
                  <a:lnTo>
                    <a:pt x="15241" y="9825"/>
                  </a:lnTo>
                  <a:lnTo>
                    <a:pt x="15028" y="9044"/>
                  </a:lnTo>
                  <a:lnTo>
                    <a:pt x="14672" y="8299"/>
                  </a:lnTo>
                  <a:lnTo>
                    <a:pt x="14068" y="7519"/>
                  </a:lnTo>
                  <a:lnTo>
                    <a:pt x="13322" y="6916"/>
                  </a:lnTo>
                  <a:lnTo>
                    <a:pt x="12541" y="6562"/>
                  </a:lnTo>
                  <a:lnTo>
                    <a:pt x="11759" y="6349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9" name="Shape 719"/>
            <p:cNvSpPr/>
            <p:nvPr/>
          </p:nvSpPr>
          <p:spPr>
            <a:xfrm>
              <a:off x="2660348" y="3387882"/>
              <a:ext cx="176645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385"/>
                  </a:lnTo>
                  <a:lnTo>
                    <a:pt x="6537" y="20812"/>
                  </a:lnTo>
                  <a:lnTo>
                    <a:pt x="4832" y="19809"/>
                  </a:lnTo>
                  <a:lnTo>
                    <a:pt x="3091" y="18484"/>
                  </a:lnTo>
                  <a:lnTo>
                    <a:pt x="1954" y="16907"/>
                  </a:lnTo>
                  <a:lnTo>
                    <a:pt x="781" y="14973"/>
                  </a:lnTo>
                  <a:lnTo>
                    <a:pt x="178" y="13039"/>
                  </a:lnTo>
                  <a:lnTo>
                    <a:pt x="0" y="10890"/>
                  </a:lnTo>
                  <a:lnTo>
                    <a:pt x="178" y="8561"/>
                  </a:lnTo>
                  <a:lnTo>
                    <a:pt x="781" y="6627"/>
                  </a:lnTo>
                  <a:lnTo>
                    <a:pt x="1954" y="4657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37" y="752"/>
                  </a:lnTo>
                  <a:lnTo>
                    <a:pt x="8668" y="179"/>
                  </a:lnTo>
                  <a:lnTo>
                    <a:pt x="10800" y="0"/>
                  </a:lnTo>
                  <a:lnTo>
                    <a:pt x="12896" y="179"/>
                  </a:lnTo>
                  <a:lnTo>
                    <a:pt x="15028" y="752"/>
                  </a:lnTo>
                  <a:lnTo>
                    <a:pt x="16768" y="1755"/>
                  </a:lnTo>
                  <a:lnTo>
                    <a:pt x="18296" y="3116"/>
                  </a:lnTo>
                  <a:lnTo>
                    <a:pt x="19682" y="4657"/>
                  </a:lnTo>
                  <a:lnTo>
                    <a:pt x="20641" y="6627"/>
                  </a:lnTo>
                  <a:lnTo>
                    <a:pt x="21422" y="8561"/>
                  </a:lnTo>
                  <a:lnTo>
                    <a:pt x="21600" y="10890"/>
                  </a:lnTo>
                  <a:lnTo>
                    <a:pt x="21422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296" y="18484"/>
                  </a:lnTo>
                  <a:lnTo>
                    <a:pt x="16768" y="19809"/>
                  </a:lnTo>
                  <a:lnTo>
                    <a:pt x="15028" y="20812"/>
                  </a:lnTo>
                  <a:lnTo>
                    <a:pt x="12896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627"/>
                  </a:lnTo>
                  <a:lnTo>
                    <a:pt x="8313" y="6985"/>
                  </a:lnTo>
                  <a:lnTo>
                    <a:pt x="7496" y="7594"/>
                  </a:lnTo>
                  <a:lnTo>
                    <a:pt x="6928" y="8167"/>
                  </a:lnTo>
                  <a:lnTo>
                    <a:pt x="6537" y="8919"/>
                  </a:lnTo>
                  <a:lnTo>
                    <a:pt x="6359" y="9922"/>
                  </a:lnTo>
                  <a:lnTo>
                    <a:pt x="6181" y="10890"/>
                  </a:lnTo>
                  <a:lnTo>
                    <a:pt x="6359" y="11678"/>
                  </a:lnTo>
                  <a:lnTo>
                    <a:pt x="6537" y="12645"/>
                  </a:lnTo>
                  <a:lnTo>
                    <a:pt x="6928" y="13397"/>
                  </a:lnTo>
                  <a:lnTo>
                    <a:pt x="7496" y="14006"/>
                  </a:lnTo>
                  <a:lnTo>
                    <a:pt x="8313" y="14579"/>
                  </a:lnTo>
                  <a:lnTo>
                    <a:pt x="9059" y="15188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5188"/>
                  </a:lnTo>
                  <a:lnTo>
                    <a:pt x="13322" y="14579"/>
                  </a:lnTo>
                  <a:lnTo>
                    <a:pt x="14068" y="14006"/>
                  </a:lnTo>
                  <a:lnTo>
                    <a:pt x="14672" y="13397"/>
                  </a:lnTo>
                  <a:lnTo>
                    <a:pt x="15028" y="12645"/>
                  </a:lnTo>
                  <a:lnTo>
                    <a:pt x="15241" y="11678"/>
                  </a:lnTo>
                  <a:lnTo>
                    <a:pt x="15419" y="10890"/>
                  </a:lnTo>
                  <a:lnTo>
                    <a:pt x="15241" y="9922"/>
                  </a:lnTo>
                  <a:lnTo>
                    <a:pt x="15028" y="8919"/>
                  </a:lnTo>
                  <a:lnTo>
                    <a:pt x="14672" y="8167"/>
                  </a:lnTo>
                  <a:lnTo>
                    <a:pt x="14068" y="7594"/>
                  </a:lnTo>
                  <a:lnTo>
                    <a:pt x="13322" y="6985"/>
                  </a:lnTo>
                  <a:lnTo>
                    <a:pt x="12541" y="6627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20" name="Shape 720"/>
            <p:cNvSpPr/>
            <p:nvPr/>
          </p:nvSpPr>
          <p:spPr>
            <a:xfrm>
              <a:off x="2407228" y="2565443"/>
              <a:ext cx="175424" cy="176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08" y="21600"/>
                  </a:moveTo>
                  <a:lnTo>
                    <a:pt x="8755" y="21387"/>
                  </a:lnTo>
                  <a:lnTo>
                    <a:pt x="6638" y="20607"/>
                  </a:lnTo>
                  <a:lnTo>
                    <a:pt x="4844" y="19649"/>
                  </a:lnTo>
                  <a:lnTo>
                    <a:pt x="3122" y="18337"/>
                  </a:lnTo>
                  <a:lnTo>
                    <a:pt x="1758" y="16776"/>
                  </a:lnTo>
                  <a:lnTo>
                    <a:pt x="789" y="14861"/>
                  </a:lnTo>
                  <a:lnTo>
                    <a:pt x="215" y="12910"/>
                  </a:lnTo>
                  <a:lnTo>
                    <a:pt x="0" y="10818"/>
                  </a:lnTo>
                  <a:lnTo>
                    <a:pt x="215" y="8654"/>
                  </a:lnTo>
                  <a:lnTo>
                    <a:pt x="789" y="6562"/>
                  </a:lnTo>
                  <a:lnTo>
                    <a:pt x="1758" y="4824"/>
                  </a:lnTo>
                  <a:lnTo>
                    <a:pt x="3122" y="3086"/>
                  </a:lnTo>
                  <a:lnTo>
                    <a:pt x="4664" y="1951"/>
                  </a:lnTo>
                  <a:lnTo>
                    <a:pt x="6638" y="780"/>
                  </a:lnTo>
                  <a:lnTo>
                    <a:pt x="8575" y="177"/>
                  </a:lnTo>
                  <a:lnTo>
                    <a:pt x="10908" y="0"/>
                  </a:lnTo>
                  <a:lnTo>
                    <a:pt x="13060" y="177"/>
                  </a:lnTo>
                  <a:lnTo>
                    <a:pt x="14998" y="780"/>
                  </a:lnTo>
                  <a:lnTo>
                    <a:pt x="16936" y="1951"/>
                  </a:lnTo>
                  <a:lnTo>
                    <a:pt x="18514" y="3086"/>
                  </a:lnTo>
                  <a:lnTo>
                    <a:pt x="19878" y="4824"/>
                  </a:lnTo>
                  <a:lnTo>
                    <a:pt x="20847" y="6562"/>
                  </a:lnTo>
                  <a:lnTo>
                    <a:pt x="21421" y="8654"/>
                  </a:lnTo>
                  <a:lnTo>
                    <a:pt x="21600" y="10818"/>
                  </a:lnTo>
                  <a:lnTo>
                    <a:pt x="21421" y="12910"/>
                  </a:lnTo>
                  <a:lnTo>
                    <a:pt x="20847" y="15038"/>
                  </a:lnTo>
                  <a:lnTo>
                    <a:pt x="19878" y="16776"/>
                  </a:lnTo>
                  <a:lnTo>
                    <a:pt x="18514" y="18337"/>
                  </a:lnTo>
                  <a:lnTo>
                    <a:pt x="16936" y="19649"/>
                  </a:lnTo>
                  <a:lnTo>
                    <a:pt x="14998" y="20607"/>
                  </a:lnTo>
                  <a:lnTo>
                    <a:pt x="13060" y="21210"/>
                  </a:lnTo>
                  <a:lnTo>
                    <a:pt x="10908" y="21600"/>
                  </a:lnTo>
                  <a:close/>
                  <a:moveTo>
                    <a:pt x="10908" y="6171"/>
                  </a:moveTo>
                  <a:lnTo>
                    <a:pt x="9939" y="6171"/>
                  </a:lnTo>
                  <a:lnTo>
                    <a:pt x="8970" y="6562"/>
                  </a:lnTo>
                  <a:lnTo>
                    <a:pt x="8181" y="6952"/>
                  </a:lnTo>
                  <a:lnTo>
                    <a:pt x="7607" y="7519"/>
                  </a:lnTo>
                  <a:lnTo>
                    <a:pt x="6997" y="8087"/>
                  </a:lnTo>
                  <a:lnTo>
                    <a:pt x="6638" y="9044"/>
                  </a:lnTo>
                  <a:lnTo>
                    <a:pt x="6243" y="9825"/>
                  </a:lnTo>
                  <a:lnTo>
                    <a:pt x="6243" y="11563"/>
                  </a:lnTo>
                  <a:lnTo>
                    <a:pt x="6638" y="12520"/>
                  </a:lnTo>
                  <a:lnTo>
                    <a:pt x="6997" y="13300"/>
                  </a:lnTo>
                  <a:lnTo>
                    <a:pt x="7607" y="14045"/>
                  </a:lnTo>
                  <a:lnTo>
                    <a:pt x="8181" y="14648"/>
                  </a:lnTo>
                  <a:lnTo>
                    <a:pt x="8970" y="15038"/>
                  </a:lnTo>
                  <a:lnTo>
                    <a:pt x="9939" y="15216"/>
                  </a:lnTo>
                  <a:lnTo>
                    <a:pt x="10908" y="15428"/>
                  </a:lnTo>
                  <a:lnTo>
                    <a:pt x="11876" y="15216"/>
                  </a:lnTo>
                  <a:lnTo>
                    <a:pt x="12666" y="15038"/>
                  </a:lnTo>
                  <a:lnTo>
                    <a:pt x="13419" y="14648"/>
                  </a:lnTo>
                  <a:lnTo>
                    <a:pt x="14209" y="14045"/>
                  </a:lnTo>
                  <a:lnTo>
                    <a:pt x="14603" y="13300"/>
                  </a:lnTo>
                  <a:lnTo>
                    <a:pt x="15178" y="12520"/>
                  </a:lnTo>
                  <a:lnTo>
                    <a:pt x="15393" y="11775"/>
                  </a:lnTo>
                  <a:lnTo>
                    <a:pt x="15393" y="9825"/>
                  </a:lnTo>
                  <a:lnTo>
                    <a:pt x="15178" y="9044"/>
                  </a:lnTo>
                  <a:lnTo>
                    <a:pt x="14603" y="8087"/>
                  </a:lnTo>
                  <a:lnTo>
                    <a:pt x="14029" y="7519"/>
                  </a:lnTo>
                  <a:lnTo>
                    <a:pt x="13419" y="6952"/>
                  </a:lnTo>
                  <a:lnTo>
                    <a:pt x="12666" y="6562"/>
                  </a:lnTo>
                  <a:lnTo>
                    <a:pt x="11697" y="6171"/>
                  </a:lnTo>
                  <a:lnTo>
                    <a:pt x="10908" y="6171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21" name="Shape 721"/>
            <p:cNvSpPr/>
            <p:nvPr/>
          </p:nvSpPr>
          <p:spPr>
            <a:xfrm>
              <a:off x="3419710" y="2473773"/>
              <a:ext cx="176645" cy="17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387"/>
                  </a:lnTo>
                  <a:lnTo>
                    <a:pt x="6572" y="20820"/>
                  </a:lnTo>
                  <a:lnTo>
                    <a:pt x="4832" y="19649"/>
                  </a:lnTo>
                  <a:lnTo>
                    <a:pt x="3268" y="18514"/>
                  </a:lnTo>
                  <a:lnTo>
                    <a:pt x="1918" y="16776"/>
                  </a:lnTo>
                  <a:lnTo>
                    <a:pt x="959" y="15038"/>
                  </a:lnTo>
                  <a:lnTo>
                    <a:pt x="213" y="12910"/>
                  </a:lnTo>
                  <a:lnTo>
                    <a:pt x="0" y="10782"/>
                  </a:lnTo>
                  <a:lnTo>
                    <a:pt x="213" y="8690"/>
                  </a:lnTo>
                  <a:lnTo>
                    <a:pt x="959" y="6562"/>
                  </a:lnTo>
                  <a:lnTo>
                    <a:pt x="1918" y="4824"/>
                  </a:lnTo>
                  <a:lnTo>
                    <a:pt x="3268" y="3299"/>
                  </a:lnTo>
                  <a:lnTo>
                    <a:pt x="4832" y="1915"/>
                  </a:lnTo>
                  <a:lnTo>
                    <a:pt x="6572" y="958"/>
                  </a:lnTo>
                  <a:lnTo>
                    <a:pt x="8668" y="213"/>
                  </a:lnTo>
                  <a:lnTo>
                    <a:pt x="10800" y="0"/>
                  </a:lnTo>
                  <a:lnTo>
                    <a:pt x="12932" y="213"/>
                  </a:lnTo>
                  <a:lnTo>
                    <a:pt x="15028" y="780"/>
                  </a:lnTo>
                  <a:lnTo>
                    <a:pt x="16768" y="1915"/>
                  </a:lnTo>
                  <a:lnTo>
                    <a:pt x="18509" y="3299"/>
                  </a:lnTo>
                  <a:lnTo>
                    <a:pt x="19859" y="4824"/>
                  </a:lnTo>
                  <a:lnTo>
                    <a:pt x="20818" y="6774"/>
                  </a:lnTo>
                  <a:lnTo>
                    <a:pt x="21387" y="8690"/>
                  </a:lnTo>
                  <a:lnTo>
                    <a:pt x="21600" y="10782"/>
                  </a:lnTo>
                  <a:lnTo>
                    <a:pt x="21387" y="12910"/>
                  </a:lnTo>
                  <a:lnTo>
                    <a:pt x="20818" y="14826"/>
                  </a:lnTo>
                  <a:lnTo>
                    <a:pt x="19859" y="16776"/>
                  </a:lnTo>
                  <a:lnTo>
                    <a:pt x="18509" y="18514"/>
                  </a:lnTo>
                  <a:lnTo>
                    <a:pt x="16768" y="19827"/>
                  </a:lnTo>
                  <a:lnTo>
                    <a:pt x="15028" y="20820"/>
                  </a:lnTo>
                  <a:lnTo>
                    <a:pt x="12932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9841" y="6349"/>
                  </a:lnTo>
                  <a:lnTo>
                    <a:pt x="9059" y="6562"/>
                  </a:lnTo>
                  <a:lnTo>
                    <a:pt x="8278" y="6916"/>
                  </a:lnTo>
                  <a:lnTo>
                    <a:pt x="7532" y="7519"/>
                  </a:lnTo>
                  <a:lnTo>
                    <a:pt x="6963" y="8299"/>
                  </a:lnTo>
                  <a:lnTo>
                    <a:pt x="6572" y="9044"/>
                  </a:lnTo>
                  <a:lnTo>
                    <a:pt x="6359" y="9825"/>
                  </a:lnTo>
                  <a:lnTo>
                    <a:pt x="6181" y="10782"/>
                  </a:lnTo>
                  <a:lnTo>
                    <a:pt x="6359" y="11775"/>
                  </a:lnTo>
                  <a:lnTo>
                    <a:pt x="6572" y="12520"/>
                  </a:lnTo>
                  <a:lnTo>
                    <a:pt x="6963" y="13300"/>
                  </a:lnTo>
                  <a:lnTo>
                    <a:pt x="7532" y="14081"/>
                  </a:lnTo>
                  <a:lnTo>
                    <a:pt x="8278" y="14648"/>
                  </a:lnTo>
                  <a:lnTo>
                    <a:pt x="9059" y="15038"/>
                  </a:lnTo>
                  <a:lnTo>
                    <a:pt x="9841" y="15216"/>
                  </a:lnTo>
                  <a:lnTo>
                    <a:pt x="10800" y="15428"/>
                  </a:lnTo>
                  <a:lnTo>
                    <a:pt x="11759" y="15216"/>
                  </a:lnTo>
                  <a:lnTo>
                    <a:pt x="12541" y="15038"/>
                  </a:lnTo>
                  <a:lnTo>
                    <a:pt x="13322" y="14648"/>
                  </a:lnTo>
                  <a:lnTo>
                    <a:pt x="14068" y="14081"/>
                  </a:lnTo>
                  <a:lnTo>
                    <a:pt x="14637" y="13300"/>
                  </a:lnTo>
                  <a:lnTo>
                    <a:pt x="15028" y="12520"/>
                  </a:lnTo>
                  <a:lnTo>
                    <a:pt x="15419" y="11775"/>
                  </a:lnTo>
                  <a:lnTo>
                    <a:pt x="15419" y="9825"/>
                  </a:lnTo>
                  <a:lnTo>
                    <a:pt x="15028" y="9044"/>
                  </a:lnTo>
                  <a:lnTo>
                    <a:pt x="14637" y="8299"/>
                  </a:lnTo>
                  <a:lnTo>
                    <a:pt x="14068" y="7519"/>
                  </a:lnTo>
                  <a:lnTo>
                    <a:pt x="13322" y="6916"/>
                  </a:lnTo>
                  <a:lnTo>
                    <a:pt x="12541" y="6562"/>
                  </a:lnTo>
                  <a:lnTo>
                    <a:pt x="11759" y="6349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22" name="Shape 722"/>
            <p:cNvSpPr/>
            <p:nvPr/>
          </p:nvSpPr>
          <p:spPr>
            <a:xfrm>
              <a:off x="1899695" y="3350440"/>
              <a:ext cx="176645" cy="175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704" y="21385"/>
                  </a:lnTo>
                  <a:lnTo>
                    <a:pt x="6572" y="20812"/>
                  </a:lnTo>
                  <a:lnTo>
                    <a:pt x="4832" y="19845"/>
                  </a:lnTo>
                  <a:lnTo>
                    <a:pt x="3091" y="18484"/>
                  </a:lnTo>
                  <a:lnTo>
                    <a:pt x="1918" y="16907"/>
                  </a:lnTo>
                  <a:lnTo>
                    <a:pt x="781" y="14973"/>
                  </a:lnTo>
                  <a:lnTo>
                    <a:pt x="213" y="13039"/>
                  </a:lnTo>
                  <a:lnTo>
                    <a:pt x="0" y="10710"/>
                  </a:lnTo>
                  <a:lnTo>
                    <a:pt x="213" y="8561"/>
                  </a:lnTo>
                  <a:lnTo>
                    <a:pt x="781" y="6627"/>
                  </a:lnTo>
                  <a:lnTo>
                    <a:pt x="1918" y="4657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72" y="752"/>
                  </a:lnTo>
                  <a:lnTo>
                    <a:pt x="8704" y="179"/>
                  </a:lnTo>
                  <a:lnTo>
                    <a:pt x="10800" y="0"/>
                  </a:lnTo>
                  <a:lnTo>
                    <a:pt x="12932" y="179"/>
                  </a:lnTo>
                  <a:lnTo>
                    <a:pt x="15063" y="752"/>
                  </a:lnTo>
                  <a:lnTo>
                    <a:pt x="16768" y="1755"/>
                  </a:lnTo>
                  <a:lnTo>
                    <a:pt x="18332" y="3116"/>
                  </a:lnTo>
                  <a:lnTo>
                    <a:pt x="19682" y="4657"/>
                  </a:lnTo>
                  <a:lnTo>
                    <a:pt x="20641" y="6627"/>
                  </a:lnTo>
                  <a:lnTo>
                    <a:pt x="21422" y="8561"/>
                  </a:lnTo>
                  <a:lnTo>
                    <a:pt x="21600" y="10710"/>
                  </a:lnTo>
                  <a:lnTo>
                    <a:pt x="21422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332" y="18484"/>
                  </a:lnTo>
                  <a:lnTo>
                    <a:pt x="16768" y="19845"/>
                  </a:lnTo>
                  <a:lnTo>
                    <a:pt x="15063" y="20812"/>
                  </a:lnTo>
                  <a:lnTo>
                    <a:pt x="12932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412"/>
                  </a:lnTo>
                  <a:lnTo>
                    <a:pt x="8278" y="6985"/>
                  </a:lnTo>
                  <a:lnTo>
                    <a:pt x="7532" y="7594"/>
                  </a:lnTo>
                  <a:lnTo>
                    <a:pt x="6928" y="8167"/>
                  </a:lnTo>
                  <a:lnTo>
                    <a:pt x="6572" y="8955"/>
                  </a:lnTo>
                  <a:lnTo>
                    <a:pt x="6181" y="9922"/>
                  </a:lnTo>
                  <a:lnTo>
                    <a:pt x="6181" y="11678"/>
                  </a:lnTo>
                  <a:lnTo>
                    <a:pt x="6572" y="12645"/>
                  </a:lnTo>
                  <a:lnTo>
                    <a:pt x="6928" y="13397"/>
                  </a:lnTo>
                  <a:lnTo>
                    <a:pt x="7532" y="14006"/>
                  </a:lnTo>
                  <a:lnTo>
                    <a:pt x="8278" y="14579"/>
                  </a:lnTo>
                  <a:lnTo>
                    <a:pt x="9059" y="14973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4973"/>
                  </a:lnTo>
                  <a:lnTo>
                    <a:pt x="13287" y="14579"/>
                  </a:lnTo>
                  <a:lnTo>
                    <a:pt x="14104" y="14006"/>
                  </a:lnTo>
                  <a:lnTo>
                    <a:pt x="14672" y="13397"/>
                  </a:lnTo>
                  <a:lnTo>
                    <a:pt x="15063" y="12645"/>
                  </a:lnTo>
                  <a:lnTo>
                    <a:pt x="15241" y="11678"/>
                  </a:lnTo>
                  <a:lnTo>
                    <a:pt x="15419" y="10710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672" y="8167"/>
                  </a:lnTo>
                  <a:lnTo>
                    <a:pt x="14104" y="7594"/>
                  </a:lnTo>
                  <a:lnTo>
                    <a:pt x="13287" y="6985"/>
                  </a:lnTo>
                  <a:lnTo>
                    <a:pt x="12541" y="6412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23" name="Shape 723"/>
            <p:cNvSpPr/>
            <p:nvPr/>
          </p:nvSpPr>
          <p:spPr>
            <a:xfrm>
              <a:off x="1899695" y="3739065"/>
              <a:ext cx="176645" cy="17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704" y="21421"/>
                  </a:lnTo>
                  <a:lnTo>
                    <a:pt x="6572" y="20812"/>
                  </a:lnTo>
                  <a:lnTo>
                    <a:pt x="4832" y="19845"/>
                  </a:lnTo>
                  <a:lnTo>
                    <a:pt x="3091" y="18484"/>
                  </a:lnTo>
                  <a:lnTo>
                    <a:pt x="1741" y="16728"/>
                  </a:lnTo>
                  <a:lnTo>
                    <a:pt x="781" y="15009"/>
                  </a:lnTo>
                  <a:lnTo>
                    <a:pt x="213" y="12860"/>
                  </a:lnTo>
                  <a:lnTo>
                    <a:pt x="0" y="10710"/>
                  </a:lnTo>
                  <a:lnTo>
                    <a:pt x="213" y="8561"/>
                  </a:lnTo>
                  <a:lnTo>
                    <a:pt x="781" y="6627"/>
                  </a:lnTo>
                  <a:lnTo>
                    <a:pt x="1741" y="4692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72" y="788"/>
                  </a:lnTo>
                  <a:lnTo>
                    <a:pt x="8704" y="215"/>
                  </a:lnTo>
                  <a:lnTo>
                    <a:pt x="10800" y="0"/>
                  </a:lnTo>
                  <a:lnTo>
                    <a:pt x="12932" y="215"/>
                  </a:lnTo>
                  <a:lnTo>
                    <a:pt x="14850" y="788"/>
                  </a:lnTo>
                  <a:lnTo>
                    <a:pt x="16768" y="1755"/>
                  </a:lnTo>
                  <a:lnTo>
                    <a:pt x="18332" y="3116"/>
                  </a:lnTo>
                  <a:lnTo>
                    <a:pt x="19682" y="4871"/>
                  </a:lnTo>
                  <a:lnTo>
                    <a:pt x="20818" y="6627"/>
                  </a:lnTo>
                  <a:lnTo>
                    <a:pt x="21422" y="8740"/>
                  </a:lnTo>
                  <a:lnTo>
                    <a:pt x="21600" y="10710"/>
                  </a:lnTo>
                  <a:lnTo>
                    <a:pt x="21422" y="12860"/>
                  </a:lnTo>
                  <a:lnTo>
                    <a:pt x="20818" y="14794"/>
                  </a:lnTo>
                  <a:lnTo>
                    <a:pt x="19859" y="16728"/>
                  </a:lnTo>
                  <a:lnTo>
                    <a:pt x="18332" y="18484"/>
                  </a:lnTo>
                  <a:lnTo>
                    <a:pt x="16768" y="19845"/>
                  </a:lnTo>
                  <a:lnTo>
                    <a:pt x="14850" y="20812"/>
                  </a:lnTo>
                  <a:lnTo>
                    <a:pt x="12932" y="21421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412"/>
                  </a:lnTo>
                  <a:lnTo>
                    <a:pt x="8278" y="7021"/>
                  </a:lnTo>
                  <a:lnTo>
                    <a:pt x="7532" y="7594"/>
                  </a:lnTo>
                  <a:lnTo>
                    <a:pt x="6928" y="8167"/>
                  </a:lnTo>
                  <a:lnTo>
                    <a:pt x="6572" y="8955"/>
                  </a:lnTo>
                  <a:lnTo>
                    <a:pt x="6181" y="9922"/>
                  </a:lnTo>
                  <a:lnTo>
                    <a:pt x="6181" y="11678"/>
                  </a:lnTo>
                  <a:lnTo>
                    <a:pt x="6572" y="12645"/>
                  </a:lnTo>
                  <a:lnTo>
                    <a:pt x="6928" y="13433"/>
                  </a:lnTo>
                  <a:lnTo>
                    <a:pt x="7532" y="14042"/>
                  </a:lnTo>
                  <a:lnTo>
                    <a:pt x="8278" y="14615"/>
                  </a:lnTo>
                  <a:lnTo>
                    <a:pt x="9059" y="15009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5009"/>
                  </a:lnTo>
                  <a:lnTo>
                    <a:pt x="13287" y="14615"/>
                  </a:lnTo>
                  <a:lnTo>
                    <a:pt x="14104" y="14042"/>
                  </a:lnTo>
                  <a:lnTo>
                    <a:pt x="14672" y="13433"/>
                  </a:lnTo>
                  <a:lnTo>
                    <a:pt x="15063" y="12466"/>
                  </a:lnTo>
                  <a:lnTo>
                    <a:pt x="15241" y="11678"/>
                  </a:lnTo>
                  <a:lnTo>
                    <a:pt x="15419" y="10710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672" y="8167"/>
                  </a:lnTo>
                  <a:lnTo>
                    <a:pt x="14104" y="7594"/>
                  </a:lnTo>
                  <a:lnTo>
                    <a:pt x="13287" y="7021"/>
                  </a:lnTo>
                  <a:lnTo>
                    <a:pt x="12541" y="6412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24" name="Shape 724"/>
            <p:cNvSpPr/>
            <p:nvPr/>
          </p:nvSpPr>
          <p:spPr>
            <a:xfrm>
              <a:off x="1899695" y="3826861"/>
              <a:ext cx="49988" cy="1191350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25" name="Shape 725"/>
            <p:cNvSpPr/>
            <p:nvPr/>
          </p:nvSpPr>
          <p:spPr>
            <a:xfrm>
              <a:off x="2152815" y="2902423"/>
              <a:ext cx="49988" cy="270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5153"/>
                  </a:lnTo>
                  <a:lnTo>
                    <a:pt x="4717" y="15688"/>
                  </a:lnTo>
                  <a:lnTo>
                    <a:pt x="8814" y="16316"/>
                  </a:lnTo>
                  <a:lnTo>
                    <a:pt x="12786" y="16945"/>
                  </a:lnTo>
                  <a:lnTo>
                    <a:pt x="15517" y="17690"/>
                  </a:lnTo>
                  <a:lnTo>
                    <a:pt x="18248" y="18597"/>
                  </a:lnTo>
                  <a:lnTo>
                    <a:pt x="20234" y="19598"/>
                  </a:lnTo>
                  <a:lnTo>
                    <a:pt x="21600" y="20483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26" name="Shape 726"/>
            <p:cNvSpPr/>
            <p:nvPr/>
          </p:nvSpPr>
          <p:spPr>
            <a:xfrm>
              <a:off x="2152815" y="3093508"/>
              <a:ext cx="49988" cy="159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717" y="20697"/>
                  </a:lnTo>
                  <a:lnTo>
                    <a:pt x="8814" y="19872"/>
                  </a:lnTo>
                  <a:lnTo>
                    <a:pt x="12786" y="18576"/>
                  </a:lnTo>
                  <a:lnTo>
                    <a:pt x="15517" y="17319"/>
                  </a:lnTo>
                  <a:lnTo>
                    <a:pt x="18248" y="15788"/>
                  </a:lnTo>
                  <a:lnTo>
                    <a:pt x="20234" y="14334"/>
                  </a:lnTo>
                  <a:lnTo>
                    <a:pt x="21600" y="12607"/>
                  </a:lnTo>
                  <a:lnTo>
                    <a:pt x="21600" y="8993"/>
                  </a:lnTo>
                  <a:lnTo>
                    <a:pt x="20234" y="7501"/>
                  </a:lnTo>
                  <a:lnTo>
                    <a:pt x="18248" y="5812"/>
                  </a:lnTo>
                  <a:lnTo>
                    <a:pt x="15517" y="4281"/>
                  </a:lnTo>
                  <a:lnTo>
                    <a:pt x="12786" y="3024"/>
                  </a:lnTo>
                  <a:lnTo>
                    <a:pt x="8814" y="1964"/>
                  </a:lnTo>
                  <a:lnTo>
                    <a:pt x="4717" y="903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27" name="Shape 727"/>
            <p:cNvSpPr/>
            <p:nvPr/>
          </p:nvSpPr>
          <p:spPr>
            <a:xfrm>
              <a:off x="2077912" y="4373002"/>
              <a:ext cx="73416" cy="17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12" y="6207"/>
                  </a:moveTo>
                  <a:lnTo>
                    <a:pt x="12875" y="6384"/>
                  </a:lnTo>
                  <a:lnTo>
                    <a:pt x="15162" y="6562"/>
                  </a:lnTo>
                  <a:lnTo>
                    <a:pt x="16518" y="6952"/>
                  </a:lnTo>
                  <a:lnTo>
                    <a:pt x="18381" y="7555"/>
                  </a:lnTo>
                  <a:lnTo>
                    <a:pt x="19736" y="8122"/>
                  </a:lnTo>
                  <a:lnTo>
                    <a:pt x="20753" y="8867"/>
                  </a:lnTo>
                  <a:lnTo>
                    <a:pt x="21600" y="9683"/>
                  </a:lnTo>
                  <a:lnTo>
                    <a:pt x="21600" y="10640"/>
                  </a:lnTo>
                  <a:lnTo>
                    <a:pt x="21600" y="1170"/>
                  </a:lnTo>
                  <a:lnTo>
                    <a:pt x="19313" y="603"/>
                  </a:lnTo>
                  <a:lnTo>
                    <a:pt x="16518" y="390"/>
                  </a:lnTo>
                  <a:lnTo>
                    <a:pt x="13807" y="213"/>
                  </a:lnTo>
                  <a:lnTo>
                    <a:pt x="11012" y="0"/>
                  </a:lnTo>
                  <a:lnTo>
                    <a:pt x="7878" y="213"/>
                  </a:lnTo>
                  <a:lnTo>
                    <a:pt x="5082" y="390"/>
                  </a:lnTo>
                  <a:lnTo>
                    <a:pt x="2287" y="603"/>
                  </a:lnTo>
                  <a:lnTo>
                    <a:pt x="0" y="1170"/>
                  </a:lnTo>
                  <a:lnTo>
                    <a:pt x="0" y="20465"/>
                  </a:lnTo>
                  <a:lnTo>
                    <a:pt x="2287" y="21032"/>
                  </a:lnTo>
                  <a:lnTo>
                    <a:pt x="5082" y="21210"/>
                  </a:lnTo>
                  <a:lnTo>
                    <a:pt x="7878" y="21600"/>
                  </a:lnTo>
                  <a:lnTo>
                    <a:pt x="13807" y="21600"/>
                  </a:lnTo>
                  <a:lnTo>
                    <a:pt x="16518" y="21210"/>
                  </a:lnTo>
                  <a:lnTo>
                    <a:pt x="19313" y="21032"/>
                  </a:lnTo>
                  <a:lnTo>
                    <a:pt x="21600" y="20465"/>
                  </a:lnTo>
                  <a:lnTo>
                    <a:pt x="21600" y="11953"/>
                  </a:lnTo>
                  <a:lnTo>
                    <a:pt x="20753" y="12733"/>
                  </a:lnTo>
                  <a:lnTo>
                    <a:pt x="19736" y="13513"/>
                  </a:lnTo>
                  <a:lnTo>
                    <a:pt x="18381" y="14116"/>
                  </a:lnTo>
                  <a:lnTo>
                    <a:pt x="16518" y="14684"/>
                  </a:lnTo>
                  <a:lnTo>
                    <a:pt x="15162" y="15074"/>
                  </a:lnTo>
                  <a:lnTo>
                    <a:pt x="12875" y="15251"/>
                  </a:lnTo>
                  <a:lnTo>
                    <a:pt x="11012" y="15428"/>
                  </a:lnTo>
                  <a:lnTo>
                    <a:pt x="8725" y="15251"/>
                  </a:lnTo>
                  <a:lnTo>
                    <a:pt x="6438" y="15074"/>
                  </a:lnTo>
                  <a:lnTo>
                    <a:pt x="4574" y="14684"/>
                  </a:lnTo>
                  <a:lnTo>
                    <a:pt x="3219" y="14116"/>
                  </a:lnTo>
                  <a:lnTo>
                    <a:pt x="1863" y="13300"/>
                  </a:lnTo>
                  <a:lnTo>
                    <a:pt x="932" y="12556"/>
                  </a:lnTo>
                  <a:lnTo>
                    <a:pt x="0" y="11775"/>
                  </a:lnTo>
                  <a:lnTo>
                    <a:pt x="0" y="9825"/>
                  </a:lnTo>
                  <a:lnTo>
                    <a:pt x="932" y="9080"/>
                  </a:lnTo>
                  <a:lnTo>
                    <a:pt x="1863" y="8299"/>
                  </a:lnTo>
                  <a:lnTo>
                    <a:pt x="3219" y="7555"/>
                  </a:lnTo>
                  <a:lnTo>
                    <a:pt x="4574" y="6952"/>
                  </a:lnTo>
                  <a:lnTo>
                    <a:pt x="6438" y="6562"/>
                  </a:lnTo>
                  <a:lnTo>
                    <a:pt x="8725" y="6384"/>
                  </a:lnTo>
                  <a:lnTo>
                    <a:pt x="11012" y="6207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28" name="Shape 728"/>
            <p:cNvSpPr/>
            <p:nvPr/>
          </p:nvSpPr>
          <p:spPr>
            <a:xfrm>
              <a:off x="2077912" y="3085761"/>
              <a:ext cx="73416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12" y="0"/>
                  </a:moveTo>
                  <a:lnTo>
                    <a:pt x="7878" y="0"/>
                  </a:lnTo>
                  <a:lnTo>
                    <a:pt x="5082" y="426"/>
                  </a:lnTo>
                  <a:lnTo>
                    <a:pt x="2287" y="1208"/>
                  </a:lnTo>
                  <a:lnTo>
                    <a:pt x="0" y="1918"/>
                  </a:lnTo>
                  <a:lnTo>
                    <a:pt x="0" y="19682"/>
                  </a:lnTo>
                  <a:lnTo>
                    <a:pt x="932" y="17763"/>
                  </a:lnTo>
                  <a:lnTo>
                    <a:pt x="1863" y="16271"/>
                  </a:lnTo>
                  <a:lnTo>
                    <a:pt x="3219" y="15063"/>
                  </a:lnTo>
                  <a:lnTo>
                    <a:pt x="4574" y="13926"/>
                  </a:lnTo>
                  <a:lnTo>
                    <a:pt x="6438" y="13145"/>
                  </a:lnTo>
                  <a:lnTo>
                    <a:pt x="8725" y="12434"/>
                  </a:lnTo>
                  <a:lnTo>
                    <a:pt x="12875" y="12434"/>
                  </a:lnTo>
                  <a:lnTo>
                    <a:pt x="15162" y="13145"/>
                  </a:lnTo>
                  <a:lnTo>
                    <a:pt x="17026" y="13926"/>
                  </a:lnTo>
                  <a:lnTo>
                    <a:pt x="18381" y="15063"/>
                  </a:lnTo>
                  <a:lnTo>
                    <a:pt x="19736" y="16271"/>
                  </a:lnTo>
                  <a:lnTo>
                    <a:pt x="21176" y="17763"/>
                  </a:lnTo>
                  <a:lnTo>
                    <a:pt x="21600" y="19682"/>
                  </a:lnTo>
                  <a:lnTo>
                    <a:pt x="21600" y="21600"/>
                  </a:lnTo>
                  <a:lnTo>
                    <a:pt x="21600" y="1918"/>
                  </a:lnTo>
                  <a:lnTo>
                    <a:pt x="19313" y="1208"/>
                  </a:lnTo>
                  <a:lnTo>
                    <a:pt x="16518" y="426"/>
                  </a:lnTo>
                  <a:lnTo>
                    <a:pt x="13807" y="0"/>
                  </a:lnTo>
                  <a:lnTo>
                    <a:pt x="11012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29" name="Shape 729"/>
            <p:cNvSpPr/>
            <p:nvPr/>
          </p:nvSpPr>
          <p:spPr>
            <a:xfrm>
              <a:off x="2077912" y="3173557"/>
              <a:ext cx="73416" cy="8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12" y="9277"/>
                  </a:moveTo>
                  <a:lnTo>
                    <a:pt x="8725" y="8852"/>
                  </a:lnTo>
                  <a:lnTo>
                    <a:pt x="6438" y="8569"/>
                  </a:lnTo>
                  <a:lnTo>
                    <a:pt x="4574" y="7365"/>
                  </a:lnTo>
                  <a:lnTo>
                    <a:pt x="3219" y="6586"/>
                  </a:lnTo>
                  <a:lnTo>
                    <a:pt x="1863" y="5028"/>
                  </a:lnTo>
                  <a:lnTo>
                    <a:pt x="932" y="3541"/>
                  </a:lnTo>
                  <a:lnTo>
                    <a:pt x="0" y="1629"/>
                  </a:lnTo>
                  <a:lnTo>
                    <a:pt x="0" y="0"/>
                  </a:lnTo>
                  <a:lnTo>
                    <a:pt x="0" y="19334"/>
                  </a:lnTo>
                  <a:lnTo>
                    <a:pt x="2287" y="20042"/>
                  </a:lnTo>
                  <a:lnTo>
                    <a:pt x="5082" y="20821"/>
                  </a:lnTo>
                  <a:lnTo>
                    <a:pt x="7878" y="21246"/>
                  </a:lnTo>
                  <a:lnTo>
                    <a:pt x="11012" y="21600"/>
                  </a:lnTo>
                  <a:lnTo>
                    <a:pt x="13807" y="21246"/>
                  </a:lnTo>
                  <a:lnTo>
                    <a:pt x="16518" y="20821"/>
                  </a:lnTo>
                  <a:lnTo>
                    <a:pt x="19313" y="20042"/>
                  </a:lnTo>
                  <a:lnTo>
                    <a:pt x="21600" y="19334"/>
                  </a:lnTo>
                  <a:lnTo>
                    <a:pt x="21600" y="1629"/>
                  </a:lnTo>
                  <a:lnTo>
                    <a:pt x="21176" y="3541"/>
                  </a:lnTo>
                  <a:lnTo>
                    <a:pt x="19736" y="5028"/>
                  </a:lnTo>
                  <a:lnTo>
                    <a:pt x="18381" y="6586"/>
                  </a:lnTo>
                  <a:lnTo>
                    <a:pt x="17026" y="7365"/>
                  </a:lnTo>
                  <a:lnTo>
                    <a:pt x="15162" y="8569"/>
                  </a:lnTo>
                  <a:lnTo>
                    <a:pt x="12875" y="8852"/>
                  </a:lnTo>
                  <a:lnTo>
                    <a:pt x="11012" y="9277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30" name="Shape 730"/>
            <p:cNvSpPr/>
            <p:nvPr/>
          </p:nvSpPr>
          <p:spPr>
            <a:xfrm>
              <a:off x="2027547" y="3173557"/>
              <a:ext cx="49988" cy="1847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5989"/>
                  </a:lnTo>
                  <a:lnTo>
                    <a:pt x="16883" y="15931"/>
                  </a:lnTo>
                  <a:lnTo>
                    <a:pt x="12786" y="15838"/>
                  </a:lnTo>
                  <a:lnTo>
                    <a:pt x="8814" y="15725"/>
                  </a:lnTo>
                  <a:lnTo>
                    <a:pt x="6083" y="15616"/>
                  </a:lnTo>
                  <a:lnTo>
                    <a:pt x="3476" y="15486"/>
                  </a:lnTo>
                  <a:lnTo>
                    <a:pt x="1365" y="15356"/>
                  </a:lnTo>
                  <a:lnTo>
                    <a:pt x="0" y="15205"/>
                  </a:lnTo>
                  <a:lnTo>
                    <a:pt x="0" y="14908"/>
                  </a:lnTo>
                  <a:lnTo>
                    <a:pt x="1365" y="14760"/>
                  </a:lnTo>
                  <a:lnTo>
                    <a:pt x="3476" y="14630"/>
                  </a:lnTo>
                  <a:lnTo>
                    <a:pt x="6083" y="14500"/>
                  </a:lnTo>
                  <a:lnTo>
                    <a:pt x="8814" y="14387"/>
                  </a:lnTo>
                  <a:lnTo>
                    <a:pt x="12786" y="14278"/>
                  </a:lnTo>
                  <a:lnTo>
                    <a:pt x="16883" y="14186"/>
                  </a:lnTo>
                  <a:lnTo>
                    <a:pt x="21600" y="14127"/>
                  </a:lnTo>
                  <a:lnTo>
                    <a:pt x="21600" y="934"/>
                  </a:lnTo>
                  <a:lnTo>
                    <a:pt x="16883" y="855"/>
                  </a:lnTo>
                  <a:lnTo>
                    <a:pt x="12786" y="783"/>
                  </a:lnTo>
                  <a:lnTo>
                    <a:pt x="8814" y="671"/>
                  </a:lnTo>
                  <a:lnTo>
                    <a:pt x="6083" y="561"/>
                  </a:lnTo>
                  <a:lnTo>
                    <a:pt x="3476" y="428"/>
                  </a:lnTo>
                  <a:lnTo>
                    <a:pt x="1365" y="301"/>
                  </a:lnTo>
                  <a:lnTo>
                    <a:pt x="0" y="151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31" name="Shape 731"/>
            <p:cNvSpPr/>
            <p:nvPr/>
          </p:nvSpPr>
          <p:spPr>
            <a:xfrm>
              <a:off x="2027547" y="3093508"/>
              <a:ext cx="49988" cy="159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883" y="903"/>
                  </a:lnTo>
                  <a:lnTo>
                    <a:pt x="12786" y="1964"/>
                  </a:lnTo>
                  <a:lnTo>
                    <a:pt x="8814" y="3024"/>
                  </a:lnTo>
                  <a:lnTo>
                    <a:pt x="6083" y="4281"/>
                  </a:lnTo>
                  <a:lnTo>
                    <a:pt x="3476" y="5812"/>
                  </a:lnTo>
                  <a:lnTo>
                    <a:pt x="1365" y="7501"/>
                  </a:lnTo>
                  <a:lnTo>
                    <a:pt x="0" y="8993"/>
                  </a:lnTo>
                  <a:lnTo>
                    <a:pt x="0" y="12607"/>
                  </a:lnTo>
                  <a:lnTo>
                    <a:pt x="1365" y="14334"/>
                  </a:lnTo>
                  <a:lnTo>
                    <a:pt x="3476" y="15788"/>
                  </a:lnTo>
                  <a:lnTo>
                    <a:pt x="6083" y="17319"/>
                  </a:lnTo>
                  <a:lnTo>
                    <a:pt x="8814" y="18576"/>
                  </a:lnTo>
                  <a:lnTo>
                    <a:pt x="12786" y="19872"/>
                  </a:lnTo>
                  <a:lnTo>
                    <a:pt x="16883" y="20697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32" name="Shape 732"/>
            <p:cNvSpPr/>
            <p:nvPr/>
          </p:nvSpPr>
          <p:spPr>
            <a:xfrm>
              <a:off x="2027547" y="4383331"/>
              <a:ext cx="49988" cy="158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0" y="12507"/>
                  </a:lnTo>
                  <a:lnTo>
                    <a:pt x="1365" y="14254"/>
                  </a:lnTo>
                  <a:lnTo>
                    <a:pt x="3476" y="15763"/>
                  </a:lnTo>
                  <a:lnTo>
                    <a:pt x="6083" y="17272"/>
                  </a:lnTo>
                  <a:lnTo>
                    <a:pt x="8814" y="18543"/>
                  </a:lnTo>
                  <a:lnTo>
                    <a:pt x="12786" y="19853"/>
                  </a:lnTo>
                  <a:lnTo>
                    <a:pt x="16883" y="20925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83" y="675"/>
                  </a:lnTo>
                  <a:lnTo>
                    <a:pt x="12786" y="1747"/>
                  </a:lnTo>
                  <a:lnTo>
                    <a:pt x="8814" y="3017"/>
                  </a:lnTo>
                  <a:lnTo>
                    <a:pt x="6083" y="4328"/>
                  </a:lnTo>
                  <a:lnTo>
                    <a:pt x="3476" y="5837"/>
                  </a:lnTo>
                  <a:lnTo>
                    <a:pt x="1365" y="7345"/>
                  </a:lnTo>
                  <a:lnTo>
                    <a:pt x="0" y="9053"/>
                  </a:lnTo>
                  <a:lnTo>
                    <a:pt x="0" y="1080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33" name="Shape 733"/>
            <p:cNvSpPr/>
            <p:nvPr/>
          </p:nvSpPr>
          <p:spPr>
            <a:xfrm>
              <a:off x="2660348" y="4335559"/>
              <a:ext cx="49988" cy="682634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34" name="Shape 734"/>
            <p:cNvSpPr/>
            <p:nvPr/>
          </p:nvSpPr>
          <p:spPr>
            <a:xfrm>
              <a:off x="2786908" y="1283367"/>
              <a:ext cx="176646" cy="175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491" y="21385"/>
                  </a:lnTo>
                  <a:lnTo>
                    <a:pt x="6572" y="20812"/>
                  </a:lnTo>
                  <a:lnTo>
                    <a:pt x="4832" y="19845"/>
                  </a:lnTo>
                  <a:lnTo>
                    <a:pt x="3091" y="18484"/>
                  </a:lnTo>
                  <a:lnTo>
                    <a:pt x="1741" y="16907"/>
                  </a:lnTo>
                  <a:lnTo>
                    <a:pt x="781" y="14973"/>
                  </a:lnTo>
                  <a:lnTo>
                    <a:pt x="213" y="13039"/>
                  </a:lnTo>
                  <a:lnTo>
                    <a:pt x="0" y="10890"/>
                  </a:lnTo>
                  <a:lnTo>
                    <a:pt x="213" y="8561"/>
                  </a:lnTo>
                  <a:lnTo>
                    <a:pt x="781" y="6627"/>
                  </a:lnTo>
                  <a:lnTo>
                    <a:pt x="1741" y="4657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72" y="788"/>
                  </a:lnTo>
                  <a:lnTo>
                    <a:pt x="8491" y="179"/>
                  </a:lnTo>
                  <a:lnTo>
                    <a:pt x="10800" y="0"/>
                  </a:lnTo>
                  <a:lnTo>
                    <a:pt x="12932" y="179"/>
                  </a:lnTo>
                  <a:lnTo>
                    <a:pt x="14850" y="788"/>
                  </a:lnTo>
                  <a:lnTo>
                    <a:pt x="16804" y="1755"/>
                  </a:lnTo>
                  <a:lnTo>
                    <a:pt x="18332" y="3116"/>
                  </a:lnTo>
                  <a:lnTo>
                    <a:pt x="19682" y="4657"/>
                  </a:lnTo>
                  <a:lnTo>
                    <a:pt x="20641" y="6627"/>
                  </a:lnTo>
                  <a:lnTo>
                    <a:pt x="21209" y="8561"/>
                  </a:lnTo>
                  <a:lnTo>
                    <a:pt x="21600" y="10890"/>
                  </a:lnTo>
                  <a:lnTo>
                    <a:pt x="21209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332" y="18484"/>
                  </a:lnTo>
                  <a:lnTo>
                    <a:pt x="16804" y="19845"/>
                  </a:lnTo>
                  <a:lnTo>
                    <a:pt x="14850" y="20812"/>
                  </a:lnTo>
                  <a:lnTo>
                    <a:pt x="12932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8882" y="6627"/>
                  </a:lnTo>
                  <a:lnTo>
                    <a:pt x="8136" y="6985"/>
                  </a:lnTo>
                  <a:lnTo>
                    <a:pt x="7532" y="7594"/>
                  </a:lnTo>
                  <a:lnTo>
                    <a:pt x="6963" y="8167"/>
                  </a:lnTo>
                  <a:lnTo>
                    <a:pt x="6572" y="8919"/>
                  </a:lnTo>
                  <a:lnTo>
                    <a:pt x="6181" y="9922"/>
                  </a:lnTo>
                  <a:lnTo>
                    <a:pt x="6181" y="11678"/>
                  </a:lnTo>
                  <a:lnTo>
                    <a:pt x="6572" y="12645"/>
                  </a:lnTo>
                  <a:lnTo>
                    <a:pt x="6963" y="13397"/>
                  </a:lnTo>
                  <a:lnTo>
                    <a:pt x="7532" y="14006"/>
                  </a:lnTo>
                  <a:lnTo>
                    <a:pt x="8136" y="14579"/>
                  </a:lnTo>
                  <a:lnTo>
                    <a:pt x="8882" y="15188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5188"/>
                  </a:lnTo>
                  <a:lnTo>
                    <a:pt x="13322" y="14579"/>
                  </a:lnTo>
                  <a:lnTo>
                    <a:pt x="14104" y="14006"/>
                  </a:lnTo>
                  <a:lnTo>
                    <a:pt x="14495" y="13397"/>
                  </a:lnTo>
                  <a:lnTo>
                    <a:pt x="15063" y="12645"/>
                  </a:lnTo>
                  <a:lnTo>
                    <a:pt x="15241" y="11678"/>
                  </a:lnTo>
                  <a:lnTo>
                    <a:pt x="15454" y="10890"/>
                  </a:lnTo>
                  <a:lnTo>
                    <a:pt x="15241" y="9922"/>
                  </a:lnTo>
                  <a:lnTo>
                    <a:pt x="15063" y="8919"/>
                  </a:lnTo>
                  <a:lnTo>
                    <a:pt x="14495" y="8167"/>
                  </a:lnTo>
                  <a:lnTo>
                    <a:pt x="14104" y="7594"/>
                  </a:lnTo>
                  <a:lnTo>
                    <a:pt x="13322" y="6985"/>
                  </a:lnTo>
                  <a:lnTo>
                    <a:pt x="12541" y="6627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35" name="Shape 735"/>
            <p:cNvSpPr/>
            <p:nvPr/>
          </p:nvSpPr>
          <p:spPr>
            <a:xfrm>
              <a:off x="3166589" y="941222"/>
              <a:ext cx="176645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422"/>
                  </a:lnTo>
                  <a:lnTo>
                    <a:pt x="6537" y="20854"/>
                  </a:lnTo>
                  <a:lnTo>
                    <a:pt x="4832" y="19682"/>
                  </a:lnTo>
                  <a:lnTo>
                    <a:pt x="3091" y="18545"/>
                  </a:lnTo>
                  <a:lnTo>
                    <a:pt x="1741" y="16768"/>
                  </a:lnTo>
                  <a:lnTo>
                    <a:pt x="781" y="15063"/>
                  </a:lnTo>
                  <a:lnTo>
                    <a:pt x="178" y="12932"/>
                  </a:lnTo>
                  <a:lnTo>
                    <a:pt x="0" y="10800"/>
                  </a:lnTo>
                  <a:lnTo>
                    <a:pt x="178" y="8668"/>
                  </a:lnTo>
                  <a:lnTo>
                    <a:pt x="781" y="6572"/>
                  </a:lnTo>
                  <a:lnTo>
                    <a:pt x="1741" y="4796"/>
                  </a:lnTo>
                  <a:lnTo>
                    <a:pt x="3091" y="3268"/>
                  </a:lnTo>
                  <a:lnTo>
                    <a:pt x="4832" y="1918"/>
                  </a:lnTo>
                  <a:lnTo>
                    <a:pt x="6537" y="959"/>
                  </a:lnTo>
                  <a:lnTo>
                    <a:pt x="8668" y="213"/>
                  </a:lnTo>
                  <a:lnTo>
                    <a:pt x="10800" y="0"/>
                  </a:lnTo>
                  <a:lnTo>
                    <a:pt x="12896" y="213"/>
                  </a:lnTo>
                  <a:lnTo>
                    <a:pt x="14850" y="959"/>
                  </a:lnTo>
                  <a:lnTo>
                    <a:pt x="16768" y="1918"/>
                  </a:lnTo>
                  <a:lnTo>
                    <a:pt x="18296" y="3268"/>
                  </a:lnTo>
                  <a:lnTo>
                    <a:pt x="19646" y="4796"/>
                  </a:lnTo>
                  <a:lnTo>
                    <a:pt x="20605" y="6572"/>
                  </a:lnTo>
                  <a:lnTo>
                    <a:pt x="21209" y="8668"/>
                  </a:lnTo>
                  <a:lnTo>
                    <a:pt x="21600" y="10800"/>
                  </a:lnTo>
                  <a:lnTo>
                    <a:pt x="21209" y="12932"/>
                  </a:lnTo>
                  <a:lnTo>
                    <a:pt x="20605" y="15063"/>
                  </a:lnTo>
                  <a:lnTo>
                    <a:pt x="19646" y="16768"/>
                  </a:lnTo>
                  <a:lnTo>
                    <a:pt x="18296" y="18545"/>
                  </a:lnTo>
                  <a:lnTo>
                    <a:pt x="16768" y="19682"/>
                  </a:lnTo>
                  <a:lnTo>
                    <a:pt x="14850" y="20854"/>
                  </a:lnTo>
                  <a:lnTo>
                    <a:pt x="12896" y="21422"/>
                  </a:lnTo>
                  <a:lnTo>
                    <a:pt x="10800" y="21600"/>
                  </a:lnTo>
                  <a:close/>
                  <a:moveTo>
                    <a:pt x="10800" y="6181"/>
                  </a:moveTo>
                  <a:lnTo>
                    <a:pt x="9805" y="6359"/>
                  </a:lnTo>
                  <a:lnTo>
                    <a:pt x="9059" y="6572"/>
                  </a:lnTo>
                  <a:lnTo>
                    <a:pt x="8100" y="6928"/>
                  </a:lnTo>
                  <a:lnTo>
                    <a:pt x="7496" y="7532"/>
                  </a:lnTo>
                  <a:lnTo>
                    <a:pt x="6928" y="8278"/>
                  </a:lnTo>
                  <a:lnTo>
                    <a:pt x="6537" y="9059"/>
                  </a:lnTo>
                  <a:lnTo>
                    <a:pt x="6181" y="9841"/>
                  </a:lnTo>
                  <a:lnTo>
                    <a:pt x="6181" y="11759"/>
                  </a:lnTo>
                  <a:lnTo>
                    <a:pt x="6537" y="12541"/>
                  </a:lnTo>
                  <a:lnTo>
                    <a:pt x="6928" y="13322"/>
                  </a:lnTo>
                  <a:lnTo>
                    <a:pt x="7496" y="14104"/>
                  </a:lnTo>
                  <a:lnTo>
                    <a:pt x="8100" y="14672"/>
                  </a:lnTo>
                  <a:lnTo>
                    <a:pt x="9059" y="15063"/>
                  </a:lnTo>
                  <a:lnTo>
                    <a:pt x="9805" y="15454"/>
                  </a:lnTo>
                  <a:lnTo>
                    <a:pt x="11759" y="15454"/>
                  </a:lnTo>
                  <a:lnTo>
                    <a:pt x="12541" y="15063"/>
                  </a:lnTo>
                  <a:lnTo>
                    <a:pt x="13287" y="14672"/>
                  </a:lnTo>
                  <a:lnTo>
                    <a:pt x="14068" y="14104"/>
                  </a:lnTo>
                  <a:lnTo>
                    <a:pt x="14637" y="13322"/>
                  </a:lnTo>
                  <a:lnTo>
                    <a:pt x="15028" y="12541"/>
                  </a:lnTo>
                  <a:lnTo>
                    <a:pt x="15205" y="11759"/>
                  </a:lnTo>
                  <a:lnTo>
                    <a:pt x="15419" y="10800"/>
                  </a:lnTo>
                  <a:lnTo>
                    <a:pt x="15205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532"/>
                  </a:lnTo>
                  <a:lnTo>
                    <a:pt x="13287" y="6928"/>
                  </a:lnTo>
                  <a:lnTo>
                    <a:pt x="12541" y="6572"/>
                  </a:lnTo>
                  <a:lnTo>
                    <a:pt x="11759" y="6359"/>
                  </a:lnTo>
                  <a:lnTo>
                    <a:pt x="10800" y="6181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36" name="Shape 736"/>
            <p:cNvSpPr/>
            <p:nvPr/>
          </p:nvSpPr>
          <p:spPr>
            <a:xfrm>
              <a:off x="2660348" y="3132241"/>
              <a:ext cx="176645" cy="17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387"/>
                  </a:lnTo>
                  <a:lnTo>
                    <a:pt x="6537" y="20820"/>
                  </a:lnTo>
                  <a:lnTo>
                    <a:pt x="4832" y="19862"/>
                  </a:lnTo>
                  <a:lnTo>
                    <a:pt x="3091" y="18514"/>
                  </a:lnTo>
                  <a:lnTo>
                    <a:pt x="1954" y="16776"/>
                  </a:lnTo>
                  <a:lnTo>
                    <a:pt x="781" y="15038"/>
                  </a:lnTo>
                  <a:lnTo>
                    <a:pt x="178" y="12910"/>
                  </a:lnTo>
                  <a:lnTo>
                    <a:pt x="0" y="10818"/>
                  </a:lnTo>
                  <a:lnTo>
                    <a:pt x="178" y="8690"/>
                  </a:lnTo>
                  <a:lnTo>
                    <a:pt x="781" y="6774"/>
                  </a:lnTo>
                  <a:lnTo>
                    <a:pt x="1954" y="4859"/>
                  </a:lnTo>
                  <a:lnTo>
                    <a:pt x="3091" y="3299"/>
                  </a:lnTo>
                  <a:lnTo>
                    <a:pt x="4832" y="1951"/>
                  </a:lnTo>
                  <a:lnTo>
                    <a:pt x="6537" y="993"/>
                  </a:lnTo>
                  <a:lnTo>
                    <a:pt x="8668" y="425"/>
                  </a:lnTo>
                  <a:lnTo>
                    <a:pt x="10800" y="0"/>
                  </a:lnTo>
                  <a:lnTo>
                    <a:pt x="12896" y="425"/>
                  </a:lnTo>
                  <a:lnTo>
                    <a:pt x="15028" y="993"/>
                  </a:lnTo>
                  <a:lnTo>
                    <a:pt x="16768" y="1951"/>
                  </a:lnTo>
                  <a:lnTo>
                    <a:pt x="18296" y="3299"/>
                  </a:lnTo>
                  <a:lnTo>
                    <a:pt x="19682" y="4859"/>
                  </a:lnTo>
                  <a:lnTo>
                    <a:pt x="20641" y="6774"/>
                  </a:lnTo>
                  <a:lnTo>
                    <a:pt x="21422" y="8690"/>
                  </a:lnTo>
                  <a:lnTo>
                    <a:pt x="21600" y="10818"/>
                  </a:lnTo>
                  <a:lnTo>
                    <a:pt x="21422" y="12910"/>
                  </a:lnTo>
                  <a:lnTo>
                    <a:pt x="20641" y="15038"/>
                  </a:lnTo>
                  <a:lnTo>
                    <a:pt x="19682" y="16776"/>
                  </a:lnTo>
                  <a:lnTo>
                    <a:pt x="18296" y="18514"/>
                  </a:lnTo>
                  <a:lnTo>
                    <a:pt x="16768" y="19862"/>
                  </a:lnTo>
                  <a:lnTo>
                    <a:pt x="15028" y="20820"/>
                  </a:lnTo>
                  <a:lnTo>
                    <a:pt x="12896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9841" y="6384"/>
                  </a:lnTo>
                  <a:lnTo>
                    <a:pt x="9059" y="6562"/>
                  </a:lnTo>
                  <a:lnTo>
                    <a:pt x="8313" y="6952"/>
                  </a:lnTo>
                  <a:lnTo>
                    <a:pt x="7496" y="7519"/>
                  </a:lnTo>
                  <a:lnTo>
                    <a:pt x="6928" y="8299"/>
                  </a:lnTo>
                  <a:lnTo>
                    <a:pt x="6537" y="9080"/>
                  </a:lnTo>
                  <a:lnTo>
                    <a:pt x="6359" y="9860"/>
                  </a:lnTo>
                  <a:lnTo>
                    <a:pt x="6181" y="10818"/>
                  </a:lnTo>
                  <a:lnTo>
                    <a:pt x="6359" y="11775"/>
                  </a:lnTo>
                  <a:lnTo>
                    <a:pt x="6537" y="12733"/>
                  </a:lnTo>
                  <a:lnTo>
                    <a:pt x="6928" y="13513"/>
                  </a:lnTo>
                  <a:lnTo>
                    <a:pt x="7496" y="14081"/>
                  </a:lnTo>
                  <a:lnTo>
                    <a:pt x="8313" y="14684"/>
                  </a:lnTo>
                  <a:lnTo>
                    <a:pt x="9059" y="15038"/>
                  </a:lnTo>
                  <a:lnTo>
                    <a:pt x="9841" y="15428"/>
                  </a:lnTo>
                  <a:lnTo>
                    <a:pt x="11759" y="15428"/>
                  </a:lnTo>
                  <a:lnTo>
                    <a:pt x="12541" y="15038"/>
                  </a:lnTo>
                  <a:lnTo>
                    <a:pt x="13322" y="14684"/>
                  </a:lnTo>
                  <a:lnTo>
                    <a:pt x="14068" y="14081"/>
                  </a:lnTo>
                  <a:lnTo>
                    <a:pt x="14672" y="13513"/>
                  </a:lnTo>
                  <a:lnTo>
                    <a:pt x="15028" y="12733"/>
                  </a:lnTo>
                  <a:lnTo>
                    <a:pt x="15241" y="11775"/>
                  </a:lnTo>
                  <a:lnTo>
                    <a:pt x="15419" y="10818"/>
                  </a:lnTo>
                  <a:lnTo>
                    <a:pt x="15241" y="9860"/>
                  </a:lnTo>
                  <a:lnTo>
                    <a:pt x="15028" y="9080"/>
                  </a:lnTo>
                  <a:lnTo>
                    <a:pt x="14672" y="8299"/>
                  </a:lnTo>
                  <a:lnTo>
                    <a:pt x="14068" y="7519"/>
                  </a:lnTo>
                  <a:lnTo>
                    <a:pt x="13322" y="6952"/>
                  </a:lnTo>
                  <a:lnTo>
                    <a:pt x="12541" y="6562"/>
                  </a:lnTo>
                  <a:lnTo>
                    <a:pt x="11759" y="6384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37" name="Shape 737"/>
            <p:cNvSpPr/>
            <p:nvPr/>
          </p:nvSpPr>
          <p:spPr>
            <a:xfrm>
              <a:off x="2912177" y="3801038"/>
              <a:ext cx="176645" cy="17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704" y="21387"/>
                  </a:lnTo>
                  <a:lnTo>
                    <a:pt x="6750" y="20820"/>
                  </a:lnTo>
                  <a:lnTo>
                    <a:pt x="4832" y="19827"/>
                  </a:lnTo>
                  <a:lnTo>
                    <a:pt x="3304" y="18479"/>
                  </a:lnTo>
                  <a:lnTo>
                    <a:pt x="1918" y="16776"/>
                  </a:lnTo>
                  <a:lnTo>
                    <a:pt x="959" y="15038"/>
                  </a:lnTo>
                  <a:lnTo>
                    <a:pt x="391" y="12910"/>
                  </a:lnTo>
                  <a:lnTo>
                    <a:pt x="0" y="10782"/>
                  </a:lnTo>
                  <a:lnTo>
                    <a:pt x="391" y="8654"/>
                  </a:lnTo>
                  <a:lnTo>
                    <a:pt x="959" y="6739"/>
                  </a:lnTo>
                  <a:lnTo>
                    <a:pt x="1918" y="4824"/>
                  </a:lnTo>
                  <a:lnTo>
                    <a:pt x="3304" y="3263"/>
                  </a:lnTo>
                  <a:lnTo>
                    <a:pt x="4832" y="1951"/>
                  </a:lnTo>
                  <a:lnTo>
                    <a:pt x="6750" y="958"/>
                  </a:lnTo>
                  <a:lnTo>
                    <a:pt x="8704" y="177"/>
                  </a:lnTo>
                  <a:lnTo>
                    <a:pt x="10800" y="0"/>
                  </a:lnTo>
                  <a:lnTo>
                    <a:pt x="13109" y="390"/>
                  </a:lnTo>
                  <a:lnTo>
                    <a:pt x="15063" y="958"/>
                  </a:lnTo>
                  <a:lnTo>
                    <a:pt x="16768" y="1951"/>
                  </a:lnTo>
                  <a:lnTo>
                    <a:pt x="18509" y="3263"/>
                  </a:lnTo>
                  <a:lnTo>
                    <a:pt x="19895" y="4824"/>
                  </a:lnTo>
                  <a:lnTo>
                    <a:pt x="20854" y="6739"/>
                  </a:lnTo>
                  <a:lnTo>
                    <a:pt x="21422" y="8654"/>
                  </a:lnTo>
                  <a:lnTo>
                    <a:pt x="21600" y="10782"/>
                  </a:lnTo>
                  <a:lnTo>
                    <a:pt x="21422" y="12910"/>
                  </a:lnTo>
                  <a:lnTo>
                    <a:pt x="20854" y="15038"/>
                  </a:lnTo>
                  <a:lnTo>
                    <a:pt x="19895" y="16776"/>
                  </a:lnTo>
                  <a:lnTo>
                    <a:pt x="18509" y="18479"/>
                  </a:lnTo>
                  <a:lnTo>
                    <a:pt x="16768" y="19827"/>
                  </a:lnTo>
                  <a:lnTo>
                    <a:pt x="15063" y="20820"/>
                  </a:lnTo>
                  <a:lnTo>
                    <a:pt x="13109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10054" y="6384"/>
                  </a:lnTo>
                  <a:lnTo>
                    <a:pt x="9095" y="6526"/>
                  </a:lnTo>
                  <a:lnTo>
                    <a:pt x="8278" y="6952"/>
                  </a:lnTo>
                  <a:lnTo>
                    <a:pt x="7532" y="7519"/>
                  </a:lnTo>
                  <a:lnTo>
                    <a:pt x="6963" y="8299"/>
                  </a:lnTo>
                  <a:lnTo>
                    <a:pt x="6572" y="9044"/>
                  </a:lnTo>
                  <a:lnTo>
                    <a:pt x="6359" y="10002"/>
                  </a:lnTo>
                  <a:lnTo>
                    <a:pt x="6181" y="10782"/>
                  </a:lnTo>
                  <a:lnTo>
                    <a:pt x="6359" y="11775"/>
                  </a:lnTo>
                  <a:lnTo>
                    <a:pt x="6572" y="12520"/>
                  </a:lnTo>
                  <a:lnTo>
                    <a:pt x="6963" y="13300"/>
                  </a:lnTo>
                  <a:lnTo>
                    <a:pt x="7532" y="14045"/>
                  </a:lnTo>
                  <a:lnTo>
                    <a:pt x="8278" y="14648"/>
                  </a:lnTo>
                  <a:lnTo>
                    <a:pt x="9095" y="15038"/>
                  </a:lnTo>
                  <a:lnTo>
                    <a:pt x="10054" y="15393"/>
                  </a:lnTo>
                  <a:lnTo>
                    <a:pt x="11759" y="15393"/>
                  </a:lnTo>
                  <a:lnTo>
                    <a:pt x="12718" y="15038"/>
                  </a:lnTo>
                  <a:lnTo>
                    <a:pt x="13500" y="14648"/>
                  </a:lnTo>
                  <a:lnTo>
                    <a:pt x="14104" y="14045"/>
                  </a:lnTo>
                  <a:lnTo>
                    <a:pt x="14672" y="13478"/>
                  </a:lnTo>
                  <a:lnTo>
                    <a:pt x="15063" y="12733"/>
                  </a:lnTo>
                  <a:lnTo>
                    <a:pt x="15454" y="11775"/>
                  </a:lnTo>
                  <a:lnTo>
                    <a:pt x="15454" y="9825"/>
                  </a:lnTo>
                  <a:lnTo>
                    <a:pt x="15063" y="9044"/>
                  </a:lnTo>
                  <a:lnTo>
                    <a:pt x="14672" y="8299"/>
                  </a:lnTo>
                  <a:lnTo>
                    <a:pt x="14104" y="7519"/>
                  </a:lnTo>
                  <a:lnTo>
                    <a:pt x="13500" y="6952"/>
                  </a:lnTo>
                  <a:lnTo>
                    <a:pt x="12718" y="6526"/>
                  </a:lnTo>
                  <a:lnTo>
                    <a:pt x="11759" y="6384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38" name="Shape 738"/>
            <p:cNvSpPr/>
            <p:nvPr/>
          </p:nvSpPr>
          <p:spPr>
            <a:xfrm>
              <a:off x="3166589" y="1798521"/>
              <a:ext cx="176645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422"/>
                  </a:lnTo>
                  <a:lnTo>
                    <a:pt x="6537" y="20854"/>
                  </a:lnTo>
                  <a:lnTo>
                    <a:pt x="4832" y="19895"/>
                  </a:lnTo>
                  <a:lnTo>
                    <a:pt x="3091" y="18509"/>
                  </a:lnTo>
                  <a:lnTo>
                    <a:pt x="1741" y="16804"/>
                  </a:lnTo>
                  <a:lnTo>
                    <a:pt x="781" y="15028"/>
                  </a:lnTo>
                  <a:lnTo>
                    <a:pt x="178" y="13109"/>
                  </a:lnTo>
                  <a:lnTo>
                    <a:pt x="0" y="10800"/>
                  </a:lnTo>
                  <a:lnTo>
                    <a:pt x="178" y="8668"/>
                  </a:lnTo>
                  <a:lnTo>
                    <a:pt x="781" y="6750"/>
                  </a:lnTo>
                  <a:lnTo>
                    <a:pt x="1741" y="4832"/>
                  </a:lnTo>
                  <a:lnTo>
                    <a:pt x="3091" y="3268"/>
                  </a:lnTo>
                  <a:lnTo>
                    <a:pt x="4832" y="1918"/>
                  </a:lnTo>
                  <a:lnTo>
                    <a:pt x="6537" y="959"/>
                  </a:lnTo>
                  <a:lnTo>
                    <a:pt x="8668" y="391"/>
                  </a:lnTo>
                  <a:lnTo>
                    <a:pt x="10800" y="0"/>
                  </a:lnTo>
                  <a:lnTo>
                    <a:pt x="12896" y="391"/>
                  </a:lnTo>
                  <a:lnTo>
                    <a:pt x="14850" y="959"/>
                  </a:lnTo>
                  <a:lnTo>
                    <a:pt x="16768" y="1918"/>
                  </a:lnTo>
                  <a:lnTo>
                    <a:pt x="18296" y="3268"/>
                  </a:lnTo>
                  <a:lnTo>
                    <a:pt x="19646" y="4832"/>
                  </a:lnTo>
                  <a:lnTo>
                    <a:pt x="20605" y="6750"/>
                  </a:lnTo>
                  <a:lnTo>
                    <a:pt x="21209" y="8668"/>
                  </a:lnTo>
                  <a:lnTo>
                    <a:pt x="21600" y="10800"/>
                  </a:lnTo>
                  <a:lnTo>
                    <a:pt x="21209" y="13109"/>
                  </a:lnTo>
                  <a:lnTo>
                    <a:pt x="20605" y="15028"/>
                  </a:lnTo>
                  <a:lnTo>
                    <a:pt x="19646" y="16804"/>
                  </a:lnTo>
                  <a:lnTo>
                    <a:pt x="18296" y="18509"/>
                  </a:lnTo>
                  <a:lnTo>
                    <a:pt x="16768" y="19895"/>
                  </a:lnTo>
                  <a:lnTo>
                    <a:pt x="14850" y="20854"/>
                  </a:lnTo>
                  <a:lnTo>
                    <a:pt x="12896" y="21422"/>
                  </a:lnTo>
                  <a:lnTo>
                    <a:pt x="10800" y="21600"/>
                  </a:lnTo>
                  <a:close/>
                  <a:moveTo>
                    <a:pt x="10800" y="6146"/>
                  </a:moveTo>
                  <a:lnTo>
                    <a:pt x="9805" y="6359"/>
                  </a:lnTo>
                  <a:lnTo>
                    <a:pt x="9059" y="6572"/>
                  </a:lnTo>
                  <a:lnTo>
                    <a:pt x="8100" y="7141"/>
                  </a:lnTo>
                  <a:lnTo>
                    <a:pt x="7496" y="7532"/>
                  </a:lnTo>
                  <a:lnTo>
                    <a:pt x="6928" y="8278"/>
                  </a:lnTo>
                  <a:lnTo>
                    <a:pt x="6537" y="9059"/>
                  </a:lnTo>
                  <a:lnTo>
                    <a:pt x="6181" y="9841"/>
                  </a:lnTo>
                  <a:lnTo>
                    <a:pt x="6181" y="11759"/>
                  </a:lnTo>
                  <a:lnTo>
                    <a:pt x="6537" y="12718"/>
                  </a:lnTo>
                  <a:lnTo>
                    <a:pt x="6928" y="13500"/>
                  </a:lnTo>
                  <a:lnTo>
                    <a:pt x="8100" y="14672"/>
                  </a:lnTo>
                  <a:lnTo>
                    <a:pt x="9059" y="15028"/>
                  </a:lnTo>
                  <a:lnTo>
                    <a:pt x="9805" y="15454"/>
                  </a:lnTo>
                  <a:lnTo>
                    <a:pt x="11759" y="15454"/>
                  </a:lnTo>
                  <a:lnTo>
                    <a:pt x="12541" y="15028"/>
                  </a:lnTo>
                  <a:lnTo>
                    <a:pt x="13287" y="14672"/>
                  </a:lnTo>
                  <a:lnTo>
                    <a:pt x="14068" y="14068"/>
                  </a:lnTo>
                  <a:lnTo>
                    <a:pt x="14637" y="13500"/>
                  </a:lnTo>
                  <a:lnTo>
                    <a:pt x="15028" y="12718"/>
                  </a:lnTo>
                  <a:lnTo>
                    <a:pt x="15205" y="11759"/>
                  </a:lnTo>
                  <a:lnTo>
                    <a:pt x="15419" y="10800"/>
                  </a:lnTo>
                  <a:lnTo>
                    <a:pt x="15205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532"/>
                  </a:lnTo>
                  <a:lnTo>
                    <a:pt x="13287" y="7141"/>
                  </a:lnTo>
                  <a:lnTo>
                    <a:pt x="12541" y="6572"/>
                  </a:lnTo>
                  <a:lnTo>
                    <a:pt x="11759" y="6359"/>
                  </a:lnTo>
                  <a:lnTo>
                    <a:pt x="10800" y="6146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39" name="Shape 739"/>
            <p:cNvSpPr/>
            <p:nvPr/>
          </p:nvSpPr>
          <p:spPr>
            <a:xfrm>
              <a:off x="2407228" y="4255510"/>
              <a:ext cx="49987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5338" y="20498"/>
                  </a:lnTo>
                  <a:lnTo>
                    <a:pt x="10055" y="19239"/>
                  </a:lnTo>
                  <a:lnTo>
                    <a:pt x="14772" y="17312"/>
                  </a:lnTo>
                  <a:lnTo>
                    <a:pt x="18869" y="15148"/>
                  </a:lnTo>
                  <a:lnTo>
                    <a:pt x="20855" y="13023"/>
                  </a:lnTo>
                  <a:lnTo>
                    <a:pt x="21600" y="10662"/>
                  </a:lnTo>
                  <a:lnTo>
                    <a:pt x="20855" y="8341"/>
                  </a:lnTo>
                  <a:lnTo>
                    <a:pt x="18869" y="6177"/>
                  </a:lnTo>
                  <a:lnTo>
                    <a:pt x="14772" y="4052"/>
                  </a:lnTo>
                  <a:lnTo>
                    <a:pt x="10055" y="2361"/>
                  </a:lnTo>
                  <a:lnTo>
                    <a:pt x="5338" y="82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40" name="Shape 740"/>
            <p:cNvSpPr/>
            <p:nvPr/>
          </p:nvSpPr>
          <p:spPr>
            <a:xfrm>
              <a:off x="3419710" y="3551854"/>
              <a:ext cx="49988" cy="656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894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45" y="21129"/>
                  </a:lnTo>
                  <a:lnTo>
                    <a:pt x="1986" y="20764"/>
                  </a:lnTo>
                  <a:lnTo>
                    <a:pt x="3352" y="20351"/>
                  </a:lnTo>
                  <a:lnTo>
                    <a:pt x="6083" y="19986"/>
                  </a:lnTo>
                  <a:lnTo>
                    <a:pt x="9434" y="19670"/>
                  </a:lnTo>
                  <a:lnTo>
                    <a:pt x="12786" y="19410"/>
                  </a:lnTo>
                  <a:lnTo>
                    <a:pt x="16883" y="19151"/>
                  </a:lnTo>
                  <a:lnTo>
                    <a:pt x="21600" y="1894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41" name="Shape 741"/>
            <p:cNvSpPr/>
            <p:nvPr/>
          </p:nvSpPr>
          <p:spPr>
            <a:xfrm>
              <a:off x="3419710" y="3841063"/>
              <a:ext cx="176645" cy="17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8668" y="21422"/>
                  </a:lnTo>
                  <a:lnTo>
                    <a:pt x="6572" y="20854"/>
                  </a:lnTo>
                  <a:lnTo>
                    <a:pt x="4832" y="19682"/>
                  </a:lnTo>
                  <a:lnTo>
                    <a:pt x="3268" y="18509"/>
                  </a:lnTo>
                  <a:lnTo>
                    <a:pt x="1918" y="16804"/>
                  </a:lnTo>
                  <a:lnTo>
                    <a:pt x="959" y="15028"/>
                  </a:lnTo>
                  <a:lnTo>
                    <a:pt x="213" y="12932"/>
                  </a:lnTo>
                  <a:lnTo>
                    <a:pt x="0" y="10800"/>
                  </a:lnTo>
                  <a:lnTo>
                    <a:pt x="213" y="8668"/>
                  </a:lnTo>
                  <a:lnTo>
                    <a:pt x="959" y="6572"/>
                  </a:lnTo>
                  <a:lnTo>
                    <a:pt x="1918" y="4832"/>
                  </a:lnTo>
                  <a:lnTo>
                    <a:pt x="3268" y="3268"/>
                  </a:lnTo>
                  <a:lnTo>
                    <a:pt x="4832" y="1918"/>
                  </a:lnTo>
                  <a:lnTo>
                    <a:pt x="6572" y="959"/>
                  </a:lnTo>
                  <a:lnTo>
                    <a:pt x="8668" y="178"/>
                  </a:lnTo>
                  <a:lnTo>
                    <a:pt x="10800" y="0"/>
                  </a:lnTo>
                  <a:lnTo>
                    <a:pt x="12932" y="178"/>
                  </a:lnTo>
                  <a:lnTo>
                    <a:pt x="15028" y="959"/>
                  </a:lnTo>
                  <a:lnTo>
                    <a:pt x="16768" y="1918"/>
                  </a:lnTo>
                  <a:lnTo>
                    <a:pt x="18509" y="3268"/>
                  </a:lnTo>
                  <a:lnTo>
                    <a:pt x="19682" y="4832"/>
                  </a:lnTo>
                  <a:lnTo>
                    <a:pt x="20818" y="6572"/>
                  </a:lnTo>
                  <a:lnTo>
                    <a:pt x="21387" y="8668"/>
                  </a:lnTo>
                  <a:lnTo>
                    <a:pt x="21600" y="10800"/>
                  </a:lnTo>
                  <a:lnTo>
                    <a:pt x="21387" y="12932"/>
                  </a:lnTo>
                  <a:lnTo>
                    <a:pt x="20818" y="15028"/>
                  </a:lnTo>
                  <a:lnTo>
                    <a:pt x="19682" y="16804"/>
                  </a:lnTo>
                  <a:lnTo>
                    <a:pt x="18509" y="18509"/>
                  </a:lnTo>
                  <a:lnTo>
                    <a:pt x="16768" y="19682"/>
                  </a:lnTo>
                  <a:lnTo>
                    <a:pt x="15028" y="20854"/>
                  </a:lnTo>
                  <a:lnTo>
                    <a:pt x="12932" y="21422"/>
                  </a:lnTo>
                  <a:lnTo>
                    <a:pt x="10800" y="21600"/>
                  </a:lnTo>
                  <a:close/>
                  <a:moveTo>
                    <a:pt x="10800" y="6146"/>
                  </a:moveTo>
                  <a:lnTo>
                    <a:pt x="9841" y="6359"/>
                  </a:lnTo>
                  <a:lnTo>
                    <a:pt x="9059" y="6572"/>
                  </a:lnTo>
                  <a:lnTo>
                    <a:pt x="8278" y="6963"/>
                  </a:lnTo>
                  <a:lnTo>
                    <a:pt x="7532" y="7532"/>
                  </a:lnTo>
                  <a:lnTo>
                    <a:pt x="6963" y="8278"/>
                  </a:lnTo>
                  <a:lnTo>
                    <a:pt x="6572" y="9059"/>
                  </a:lnTo>
                  <a:lnTo>
                    <a:pt x="6359" y="9841"/>
                  </a:lnTo>
                  <a:lnTo>
                    <a:pt x="6181" y="10800"/>
                  </a:lnTo>
                  <a:lnTo>
                    <a:pt x="6359" y="11759"/>
                  </a:lnTo>
                  <a:lnTo>
                    <a:pt x="6572" y="12541"/>
                  </a:lnTo>
                  <a:lnTo>
                    <a:pt x="6963" y="13322"/>
                  </a:lnTo>
                  <a:lnTo>
                    <a:pt x="7532" y="14068"/>
                  </a:lnTo>
                  <a:lnTo>
                    <a:pt x="8278" y="14637"/>
                  </a:lnTo>
                  <a:lnTo>
                    <a:pt x="9059" y="15028"/>
                  </a:lnTo>
                  <a:lnTo>
                    <a:pt x="9841" y="15241"/>
                  </a:lnTo>
                  <a:lnTo>
                    <a:pt x="10800" y="15454"/>
                  </a:lnTo>
                  <a:lnTo>
                    <a:pt x="11759" y="15241"/>
                  </a:lnTo>
                  <a:lnTo>
                    <a:pt x="12541" y="15028"/>
                  </a:lnTo>
                  <a:lnTo>
                    <a:pt x="13322" y="14637"/>
                  </a:lnTo>
                  <a:lnTo>
                    <a:pt x="14068" y="14068"/>
                  </a:lnTo>
                  <a:lnTo>
                    <a:pt x="14637" y="13322"/>
                  </a:lnTo>
                  <a:lnTo>
                    <a:pt x="15028" y="12541"/>
                  </a:lnTo>
                  <a:lnTo>
                    <a:pt x="15241" y="11759"/>
                  </a:lnTo>
                  <a:lnTo>
                    <a:pt x="15419" y="10800"/>
                  </a:lnTo>
                  <a:lnTo>
                    <a:pt x="15241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532"/>
                  </a:lnTo>
                  <a:lnTo>
                    <a:pt x="13322" y="6963"/>
                  </a:lnTo>
                  <a:lnTo>
                    <a:pt x="12541" y="6572"/>
                  </a:lnTo>
                  <a:lnTo>
                    <a:pt x="11759" y="6359"/>
                  </a:lnTo>
                  <a:lnTo>
                    <a:pt x="10800" y="6146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42" name="Shape 742"/>
            <p:cNvSpPr/>
            <p:nvPr/>
          </p:nvSpPr>
          <p:spPr>
            <a:xfrm>
              <a:off x="3471367" y="1109067"/>
              <a:ext cx="74637" cy="86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2570"/>
                  </a:moveTo>
                  <a:lnTo>
                    <a:pt x="13043" y="12570"/>
                  </a:lnTo>
                  <a:lnTo>
                    <a:pt x="14871" y="12931"/>
                  </a:lnTo>
                  <a:lnTo>
                    <a:pt x="16698" y="14159"/>
                  </a:lnTo>
                  <a:lnTo>
                    <a:pt x="18443" y="15315"/>
                  </a:lnTo>
                  <a:lnTo>
                    <a:pt x="19772" y="16543"/>
                  </a:lnTo>
                  <a:lnTo>
                    <a:pt x="20686" y="18060"/>
                  </a:lnTo>
                  <a:lnTo>
                    <a:pt x="21185" y="20011"/>
                  </a:lnTo>
                  <a:lnTo>
                    <a:pt x="21600" y="21600"/>
                  </a:lnTo>
                  <a:lnTo>
                    <a:pt x="21600" y="1951"/>
                  </a:lnTo>
                  <a:lnTo>
                    <a:pt x="18941" y="1228"/>
                  </a:lnTo>
                  <a:lnTo>
                    <a:pt x="16698" y="433"/>
                  </a:lnTo>
                  <a:lnTo>
                    <a:pt x="13541" y="0"/>
                  </a:lnTo>
                  <a:lnTo>
                    <a:pt x="8058" y="0"/>
                  </a:lnTo>
                  <a:lnTo>
                    <a:pt x="5400" y="433"/>
                  </a:lnTo>
                  <a:lnTo>
                    <a:pt x="2658" y="1228"/>
                  </a:lnTo>
                  <a:lnTo>
                    <a:pt x="0" y="1951"/>
                  </a:lnTo>
                  <a:lnTo>
                    <a:pt x="0" y="21600"/>
                  </a:lnTo>
                  <a:lnTo>
                    <a:pt x="415" y="20011"/>
                  </a:lnTo>
                  <a:lnTo>
                    <a:pt x="914" y="18060"/>
                  </a:lnTo>
                  <a:lnTo>
                    <a:pt x="1828" y="16543"/>
                  </a:lnTo>
                  <a:lnTo>
                    <a:pt x="3157" y="15315"/>
                  </a:lnTo>
                  <a:lnTo>
                    <a:pt x="4901" y="14159"/>
                  </a:lnTo>
                  <a:lnTo>
                    <a:pt x="6729" y="12931"/>
                  </a:lnTo>
                  <a:lnTo>
                    <a:pt x="8557" y="12570"/>
                  </a:lnTo>
                  <a:lnTo>
                    <a:pt x="10800" y="1257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43" name="Shape 743"/>
            <p:cNvSpPr/>
            <p:nvPr/>
          </p:nvSpPr>
          <p:spPr>
            <a:xfrm>
              <a:off x="3471367" y="1195572"/>
              <a:ext cx="74637" cy="8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9237"/>
                  </a:moveTo>
                  <a:lnTo>
                    <a:pt x="8557" y="9237"/>
                  </a:lnTo>
                  <a:lnTo>
                    <a:pt x="6729" y="8526"/>
                  </a:lnTo>
                  <a:lnTo>
                    <a:pt x="4901" y="7745"/>
                  </a:lnTo>
                  <a:lnTo>
                    <a:pt x="3157" y="6537"/>
                  </a:lnTo>
                  <a:lnTo>
                    <a:pt x="1828" y="5400"/>
                  </a:lnTo>
                  <a:lnTo>
                    <a:pt x="914" y="3908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682"/>
                  </a:lnTo>
                  <a:lnTo>
                    <a:pt x="2658" y="20463"/>
                  </a:lnTo>
                  <a:lnTo>
                    <a:pt x="5400" y="21245"/>
                  </a:lnTo>
                  <a:lnTo>
                    <a:pt x="8058" y="21600"/>
                  </a:lnTo>
                  <a:lnTo>
                    <a:pt x="13541" y="21600"/>
                  </a:lnTo>
                  <a:lnTo>
                    <a:pt x="16698" y="21245"/>
                  </a:lnTo>
                  <a:lnTo>
                    <a:pt x="18941" y="20463"/>
                  </a:lnTo>
                  <a:lnTo>
                    <a:pt x="21600" y="19682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908"/>
                  </a:lnTo>
                  <a:lnTo>
                    <a:pt x="19772" y="5400"/>
                  </a:lnTo>
                  <a:lnTo>
                    <a:pt x="18443" y="6537"/>
                  </a:lnTo>
                  <a:lnTo>
                    <a:pt x="16698" y="7745"/>
                  </a:lnTo>
                  <a:lnTo>
                    <a:pt x="14871" y="8526"/>
                  </a:lnTo>
                  <a:lnTo>
                    <a:pt x="13043" y="9237"/>
                  </a:lnTo>
                  <a:lnTo>
                    <a:pt x="10800" y="9237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44" name="Shape 744"/>
            <p:cNvSpPr/>
            <p:nvPr/>
          </p:nvSpPr>
          <p:spPr>
            <a:xfrm>
              <a:off x="3419710" y="1116813"/>
              <a:ext cx="49988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883" y="866"/>
                  </a:lnTo>
                  <a:lnTo>
                    <a:pt x="12786" y="1731"/>
                  </a:lnTo>
                  <a:lnTo>
                    <a:pt x="9434" y="3030"/>
                  </a:lnTo>
                  <a:lnTo>
                    <a:pt x="6083" y="4288"/>
                  </a:lnTo>
                  <a:lnTo>
                    <a:pt x="3352" y="5784"/>
                  </a:lnTo>
                  <a:lnTo>
                    <a:pt x="1986" y="7279"/>
                  </a:lnTo>
                  <a:lnTo>
                    <a:pt x="745" y="9010"/>
                  </a:lnTo>
                  <a:lnTo>
                    <a:pt x="0" y="10702"/>
                  </a:lnTo>
                  <a:lnTo>
                    <a:pt x="745" y="12630"/>
                  </a:lnTo>
                  <a:lnTo>
                    <a:pt x="1986" y="14125"/>
                  </a:lnTo>
                  <a:lnTo>
                    <a:pt x="3352" y="15816"/>
                  </a:lnTo>
                  <a:lnTo>
                    <a:pt x="6083" y="17312"/>
                  </a:lnTo>
                  <a:lnTo>
                    <a:pt x="9434" y="18610"/>
                  </a:lnTo>
                  <a:lnTo>
                    <a:pt x="12786" y="19672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45" name="Shape 745"/>
            <p:cNvSpPr/>
            <p:nvPr/>
          </p:nvSpPr>
          <p:spPr>
            <a:xfrm>
              <a:off x="3547561" y="1116813"/>
              <a:ext cx="49988" cy="15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4717" y="20734"/>
                  </a:lnTo>
                  <a:lnTo>
                    <a:pt x="8814" y="19672"/>
                  </a:lnTo>
                  <a:lnTo>
                    <a:pt x="12166" y="18610"/>
                  </a:lnTo>
                  <a:lnTo>
                    <a:pt x="15517" y="17312"/>
                  </a:lnTo>
                  <a:lnTo>
                    <a:pt x="18248" y="15816"/>
                  </a:lnTo>
                  <a:lnTo>
                    <a:pt x="20234" y="14125"/>
                  </a:lnTo>
                  <a:lnTo>
                    <a:pt x="20855" y="12630"/>
                  </a:lnTo>
                  <a:lnTo>
                    <a:pt x="21600" y="10702"/>
                  </a:lnTo>
                  <a:lnTo>
                    <a:pt x="20855" y="9010"/>
                  </a:lnTo>
                  <a:lnTo>
                    <a:pt x="20234" y="7279"/>
                  </a:lnTo>
                  <a:lnTo>
                    <a:pt x="18248" y="5784"/>
                  </a:lnTo>
                  <a:lnTo>
                    <a:pt x="15517" y="4288"/>
                  </a:lnTo>
                  <a:lnTo>
                    <a:pt x="12166" y="3030"/>
                  </a:lnTo>
                  <a:lnTo>
                    <a:pt x="8814" y="1731"/>
                  </a:lnTo>
                  <a:lnTo>
                    <a:pt x="4717" y="86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46" name="Shape 746"/>
            <p:cNvSpPr/>
            <p:nvPr/>
          </p:nvSpPr>
          <p:spPr>
            <a:xfrm>
              <a:off x="2407228" y="1857913"/>
              <a:ext cx="548576" cy="540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617" y="315"/>
                  </a:moveTo>
                  <a:lnTo>
                    <a:pt x="11490" y="187"/>
                  </a:lnTo>
                  <a:lnTo>
                    <a:pt x="11295" y="58"/>
                  </a:lnTo>
                  <a:lnTo>
                    <a:pt x="11110" y="0"/>
                  </a:lnTo>
                  <a:lnTo>
                    <a:pt x="10742" y="0"/>
                  </a:lnTo>
                  <a:lnTo>
                    <a:pt x="10558" y="58"/>
                  </a:lnTo>
                  <a:lnTo>
                    <a:pt x="10363" y="187"/>
                  </a:lnTo>
                  <a:lnTo>
                    <a:pt x="10236" y="315"/>
                  </a:lnTo>
                  <a:lnTo>
                    <a:pt x="253" y="10392"/>
                  </a:lnTo>
                  <a:lnTo>
                    <a:pt x="115" y="10578"/>
                  </a:lnTo>
                  <a:lnTo>
                    <a:pt x="69" y="10707"/>
                  </a:lnTo>
                  <a:lnTo>
                    <a:pt x="0" y="10893"/>
                  </a:lnTo>
                  <a:lnTo>
                    <a:pt x="0" y="11336"/>
                  </a:lnTo>
                  <a:lnTo>
                    <a:pt x="69" y="11523"/>
                  </a:lnTo>
                  <a:lnTo>
                    <a:pt x="115" y="11651"/>
                  </a:lnTo>
                  <a:lnTo>
                    <a:pt x="253" y="11838"/>
                  </a:lnTo>
                  <a:lnTo>
                    <a:pt x="9926" y="21600"/>
                  </a:lnTo>
                  <a:lnTo>
                    <a:pt x="9926" y="18754"/>
                  </a:lnTo>
                  <a:lnTo>
                    <a:pt x="2369" y="11080"/>
                  </a:lnTo>
                  <a:lnTo>
                    <a:pt x="10926" y="2473"/>
                  </a:lnTo>
                  <a:lnTo>
                    <a:pt x="20162" y="11838"/>
                  </a:lnTo>
                  <a:lnTo>
                    <a:pt x="21600" y="10392"/>
                  </a:lnTo>
                  <a:lnTo>
                    <a:pt x="11617" y="315"/>
                  </a:lnTo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2LIN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5" name="Shape 7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756" name="Shape 756"/>
          <p:cNvSpPr/>
          <p:nvPr>
            <p:ph type="body" idx="1"/>
          </p:nvPr>
        </p:nvSpPr>
        <p:spPr>
          <a:xfrm>
            <a:off x="284632" y="1352550"/>
            <a:ext cx="8487301" cy="3324301"/>
          </a:xfrm>
          <a:prstGeom prst="rect">
            <a:avLst/>
          </a:prstGeom>
        </p:spPr>
        <p:txBody>
          <a:bodyPr/>
          <a:lstStyle/>
          <a:p>
            <a:pPr/>
            <a:r>
              <a:t>Click to add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4" name="Shape 764"/>
          <p:cNvSpPr/>
          <p:nvPr>
            <p:ph type="body" sz="half" idx="1"/>
          </p:nvPr>
        </p:nvSpPr>
        <p:spPr>
          <a:xfrm>
            <a:off x="284632" y="1085850"/>
            <a:ext cx="4116001" cy="3508801"/>
          </a:xfrm>
          <a:prstGeom prst="rect">
            <a:avLst/>
          </a:prstGeom>
        </p:spPr>
        <p:txBody>
          <a:bodyPr/>
          <a:lstStyle/>
          <a:p>
            <a:pPr/>
            <a:r>
              <a:t>Click to add text</a:t>
            </a:r>
          </a:p>
        </p:txBody>
      </p:sp>
      <p:sp>
        <p:nvSpPr>
          <p:cNvPr id="765" name="Shape 765"/>
          <p:cNvSpPr/>
          <p:nvPr>
            <p:ph type="body" sz="half" idx="13"/>
          </p:nvPr>
        </p:nvSpPr>
        <p:spPr>
          <a:xfrm>
            <a:off x="4656142" y="1085849"/>
            <a:ext cx="4116001" cy="350880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6" name="Shape 7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hree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4" name="Shape 7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775" name="Shape 775"/>
          <p:cNvSpPr/>
          <p:nvPr>
            <p:ph type="body" sz="quarter" idx="1"/>
          </p:nvPr>
        </p:nvSpPr>
        <p:spPr>
          <a:xfrm>
            <a:off x="284632" y="3476625"/>
            <a:ext cx="2649902" cy="1127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ClrTx/>
              <a:buSzTx/>
              <a:buFontTx/>
              <a:buNone/>
              <a:defRPr sz="1500">
                <a:solidFill>
                  <a:srgbClr val="3D3D3D"/>
                </a:solidFill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776" name="Shape 776"/>
          <p:cNvSpPr/>
          <p:nvPr>
            <p:ph type="body" sz="quarter" idx="13"/>
          </p:nvPr>
        </p:nvSpPr>
        <p:spPr>
          <a:xfrm>
            <a:off x="3203407" y="3476625"/>
            <a:ext cx="2649901" cy="1127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ClrTx/>
              <a:buSzTx/>
              <a:buFontTx/>
              <a:buNone/>
              <a:defRPr sz="1500">
                <a:solidFill>
                  <a:srgbClr val="3D3D3D"/>
                </a:solidFill>
              </a:defRPr>
            </a:pPr>
          </a:p>
        </p:txBody>
      </p:sp>
      <p:sp>
        <p:nvSpPr>
          <p:cNvPr id="777" name="Shape 777"/>
          <p:cNvSpPr/>
          <p:nvPr>
            <p:ph type="body" sz="quarter" idx="14"/>
          </p:nvPr>
        </p:nvSpPr>
        <p:spPr>
          <a:xfrm>
            <a:off x="6122183" y="3476625"/>
            <a:ext cx="2649899" cy="1127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ClrTx/>
              <a:buSzTx/>
              <a:buFontTx/>
              <a:buNone/>
              <a:defRPr sz="1500">
                <a:solidFill>
                  <a:srgbClr val="3D3D3D"/>
                </a:solidFill>
              </a:defRPr>
            </a:pPr>
          </a:p>
        </p:txBody>
      </p:sp>
      <p:sp>
        <p:nvSpPr>
          <p:cNvPr id="778" name="Shape 778"/>
          <p:cNvSpPr/>
          <p:nvPr>
            <p:ph type="body" sz="quarter" idx="15"/>
          </p:nvPr>
        </p:nvSpPr>
        <p:spPr>
          <a:xfrm>
            <a:off x="284632" y="3190875"/>
            <a:ext cx="2649902" cy="314400"/>
          </a:xfrm>
          <a:prstGeom prst="rect">
            <a:avLst/>
          </a:prstGeom>
        </p:spPr>
        <p:txBody>
          <a:bodyPr/>
          <a:lstStyle/>
          <a:p>
            <a:pPr marL="0" indent="0" defTabSz="658368">
              <a:spcBef>
                <a:spcPts val="200"/>
              </a:spcBef>
              <a:buClrTx/>
              <a:buSzTx/>
              <a:buFontTx/>
              <a:buNone/>
              <a:defRPr sz="1224">
                <a:solidFill>
                  <a:srgbClr val="29A7DE"/>
                </a:solidFill>
              </a:defRPr>
            </a:pPr>
          </a:p>
        </p:txBody>
      </p:sp>
      <p:sp>
        <p:nvSpPr>
          <p:cNvPr id="779" name="Shape 779"/>
          <p:cNvSpPr/>
          <p:nvPr>
            <p:ph type="body" sz="quarter" idx="16"/>
          </p:nvPr>
        </p:nvSpPr>
        <p:spPr>
          <a:xfrm>
            <a:off x="3203407" y="3190875"/>
            <a:ext cx="2649901" cy="314400"/>
          </a:xfrm>
          <a:prstGeom prst="rect">
            <a:avLst/>
          </a:prstGeom>
        </p:spPr>
        <p:txBody>
          <a:bodyPr/>
          <a:lstStyle/>
          <a:p>
            <a:pPr marL="0" indent="0" defTabSz="658368">
              <a:spcBef>
                <a:spcPts val="200"/>
              </a:spcBef>
              <a:buClrTx/>
              <a:buSzTx/>
              <a:buFontTx/>
              <a:buNone/>
              <a:defRPr sz="1224">
                <a:solidFill>
                  <a:srgbClr val="29A7DE"/>
                </a:solidFill>
              </a:defRPr>
            </a:pPr>
          </a:p>
        </p:txBody>
      </p:sp>
      <p:sp>
        <p:nvSpPr>
          <p:cNvPr id="780" name="Shape 780"/>
          <p:cNvSpPr/>
          <p:nvPr>
            <p:ph type="body" sz="quarter" idx="17"/>
          </p:nvPr>
        </p:nvSpPr>
        <p:spPr>
          <a:xfrm>
            <a:off x="6122183" y="3190875"/>
            <a:ext cx="2649899" cy="314400"/>
          </a:xfrm>
          <a:prstGeom prst="rect">
            <a:avLst/>
          </a:prstGeom>
        </p:spPr>
        <p:txBody>
          <a:bodyPr/>
          <a:lstStyle/>
          <a:p>
            <a:pPr marL="0" indent="0" defTabSz="658368">
              <a:spcBef>
                <a:spcPts val="200"/>
              </a:spcBef>
              <a:buClrTx/>
              <a:buSzTx/>
              <a:buFontTx/>
              <a:buNone/>
              <a:defRPr sz="1224">
                <a:solidFill>
                  <a:srgbClr val="29A7DE"/>
                </a:solidFill>
              </a:defRPr>
            </a:pPr>
          </a:p>
        </p:txBody>
      </p:sp>
      <p:sp>
        <p:nvSpPr>
          <p:cNvPr id="781" name="Shape 781"/>
          <p:cNvSpPr/>
          <p:nvPr>
            <p:ph type="pic" sz="quarter" idx="18"/>
          </p:nvPr>
        </p:nvSpPr>
        <p:spPr>
          <a:xfrm>
            <a:off x="284632" y="1085850"/>
            <a:ext cx="2649902" cy="1943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82" name="Shape 782"/>
          <p:cNvSpPr/>
          <p:nvPr>
            <p:ph type="pic" sz="quarter" idx="19"/>
          </p:nvPr>
        </p:nvSpPr>
        <p:spPr>
          <a:xfrm>
            <a:off x="3203407" y="1085850"/>
            <a:ext cx="2649902" cy="1943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83" name="Shape 783"/>
          <p:cNvSpPr/>
          <p:nvPr>
            <p:ph type="pic" sz="quarter" idx="20"/>
          </p:nvPr>
        </p:nvSpPr>
        <p:spPr>
          <a:xfrm>
            <a:off x="6122182" y="1085850"/>
            <a:ext cx="2649900" cy="1943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 BLUE">
    <p:bg>
      <p:bgPr>
        <a:solidFill>
          <a:srgbClr val="29A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1" name="Shape 7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5F5F5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grpSp>
        <p:nvGrpSpPr>
          <p:cNvPr id="800" name="Group 800"/>
          <p:cNvGrpSpPr/>
          <p:nvPr/>
        </p:nvGrpSpPr>
        <p:grpSpPr>
          <a:xfrm>
            <a:off x="382604" y="4788939"/>
            <a:ext cx="873849" cy="170180"/>
            <a:chOff x="0" y="0"/>
            <a:chExt cx="873848" cy="170179"/>
          </a:xfrm>
        </p:grpSpPr>
        <p:sp>
          <p:nvSpPr>
            <p:cNvPr id="792" name="Shape 792"/>
            <p:cNvSpPr/>
            <p:nvPr/>
          </p:nvSpPr>
          <p:spPr>
            <a:xfrm>
              <a:off x="686734" y="38662"/>
              <a:ext cx="7570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93" name="Shape 793"/>
            <p:cNvSpPr/>
            <p:nvPr/>
          </p:nvSpPr>
          <p:spPr>
            <a:xfrm>
              <a:off x="126829" y="0"/>
              <a:ext cx="32445" cy="16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94" name="Shape 794"/>
            <p:cNvSpPr/>
            <p:nvPr/>
          </p:nvSpPr>
          <p:spPr>
            <a:xfrm>
              <a:off x="173230" y="35568"/>
              <a:ext cx="116039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95" name="Shape 795"/>
            <p:cNvSpPr/>
            <p:nvPr/>
          </p:nvSpPr>
          <p:spPr>
            <a:xfrm>
              <a:off x="0" y="35568"/>
              <a:ext cx="114578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96" name="Shape 796"/>
            <p:cNvSpPr/>
            <p:nvPr/>
          </p:nvSpPr>
          <p:spPr>
            <a:xfrm>
              <a:off x="301606" y="38662"/>
              <a:ext cx="11136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97" name="Shape 797"/>
            <p:cNvSpPr/>
            <p:nvPr/>
          </p:nvSpPr>
          <p:spPr>
            <a:xfrm>
              <a:off x="426889" y="-1"/>
              <a:ext cx="118963" cy="17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98" name="Shape 798"/>
            <p:cNvSpPr/>
            <p:nvPr/>
          </p:nvSpPr>
          <p:spPr>
            <a:xfrm>
              <a:off x="558359" y="35568"/>
              <a:ext cx="116040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99" name="Shape 799"/>
            <p:cNvSpPr/>
            <p:nvPr/>
          </p:nvSpPr>
          <p:spPr>
            <a:xfrm>
              <a:off x="767163" y="35568"/>
              <a:ext cx="106686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6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3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68" name="Shape 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 DARK BLUE">
    <p:bg>
      <p:bgPr>
        <a:solidFill>
          <a:srgbClr val="0055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8" name="Shape 808"/>
          <p:cNvSpPr/>
          <p:nvPr>
            <p:ph type="title"/>
          </p:nvPr>
        </p:nvSpPr>
        <p:spPr>
          <a:xfrm>
            <a:off x="284632" y="205978"/>
            <a:ext cx="8487301" cy="594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5F5F5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grpSp>
        <p:nvGrpSpPr>
          <p:cNvPr id="817" name="Group 817"/>
          <p:cNvGrpSpPr/>
          <p:nvPr/>
        </p:nvGrpSpPr>
        <p:grpSpPr>
          <a:xfrm>
            <a:off x="382604" y="4788939"/>
            <a:ext cx="873849" cy="170180"/>
            <a:chOff x="0" y="0"/>
            <a:chExt cx="873848" cy="170179"/>
          </a:xfrm>
        </p:grpSpPr>
        <p:sp>
          <p:nvSpPr>
            <p:cNvPr id="809" name="Shape 809"/>
            <p:cNvSpPr/>
            <p:nvPr/>
          </p:nvSpPr>
          <p:spPr>
            <a:xfrm>
              <a:off x="686734" y="38662"/>
              <a:ext cx="7570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10" name="Shape 810"/>
            <p:cNvSpPr/>
            <p:nvPr/>
          </p:nvSpPr>
          <p:spPr>
            <a:xfrm>
              <a:off x="126829" y="0"/>
              <a:ext cx="32445" cy="16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11" name="Shape 811"/>
            <p:cNvSpPr/>
            <p:nvPr/>
          </p:nvSpPr>
          <p:spPr>
            <a:xfrm>
              <a:off x="173230" y="35568"/>
              <a:ext cx="116039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12" name="Shape 812"/>
            <p:cNvSpPr/>
            <p:nvPr/>
          </p:nvSpPr>
          <p:spPr>
            <a:xfrm>
              <a:off x="0" y="35568"/>
              <a:ext cx="114578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13" name="Shape 813"/>
            <p:cNvSpPr/>
            <p:nvPr/>
          </p:nvSpPr>
          <p:spPr>
            <a:xfrm>
              <a:off x="301606" y="38662"/>
              <a:ext cx="11136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14" name="Shape 814"/>
            <p:cNvSpPr/>
            <p:nvPr/>
          </p:nvSpPr>
          <p:spPr>
            <a:xfrm>
              <a:off x="426889" y="-1"/>
              <a:ext cx="118963" cy="17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15" name="Shape 815"/>
            <p:cNvSpPr/>
            <p:nvPr/>
          </p:nvSpPr>
          <p:spPr>
            <a:xfrm>
              <a:off x="558359" y="35568"/>
              <a:ext cx="116040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16" name="Shape 816"/>
            <p:cNvSpPr/>
            <p:nvPr/>
          </p:nvSpPr>
          <p:spPr>
            <a:xfrm>
              <a:off x="767163" y="35568"/>
              <a:ext cx="106686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6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3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ustom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ustom Content BLUE">
    <p:bg>
      <p:bgPr>
        <a:solidFill>
          <a:srgbClr val="29A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40" name="Group 840"/>
          <p:cNvGrpSpPr/>
          <p:nvPr/>
        </p:nvGrpSpPr>
        <p:grpSpPr>
          <a:xfrm>
            <a:off x="382604" y="4788939"/>
            <a:ext cx="873849" cy="170180"/>
            <a:chOff x="0" y="0"/>
            <a:chExt cx="873848" cy="170179"/>
          </a:xfrm>
        </p:grpSpPr>
        <p:sp>
          <p:nvSpPr>
            <p:cNvPr id="832" name="Shape 832"/>
            <p:cNvSpPr/>
            <p:nvPr/>
          </p:nvSpPr>
          <p:spPr>
            <a:xfrm>
              <a:off x="686734" y="38662"/>
              <a:ext cx="7570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33" name="Shape 833"/>
            <p:cNvSpPr/>
            <p:nvPr/>
          </p:nvSpPr>
          <p:spPr>
            <a:xfrm>
              <a:off x="126829" y="0"/>
              <a:ext cx="32445" cy="16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34" name="Shape 834"/>
            <p:cNvSpPr/>
            <p:nvPr/>
          </p:nvSpPr>
          <p:spPr>
            <a:xfrm>
              <a:off x="173230" y="35568"/>
              <a:ext cx="116039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35" name="Shape 835"/>
            <p:cNvSpPr/>
            <p:nvPr/>
          </p:nvSpPr>
          <p:spPr>
            <a:xfrm>
              <a:off x="0" y="35568"/>
              <a:ext cx="114578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36" name="Shape 836"/>
            <p:cNvSpPr/>
            <p:nvPr/>
          </p:nvSpPr>
          <p:spPr>
            <a:xfrm>
              <a:off x="301606" y="38662"/>
              <a:ext cx="11136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37" name="Shape 837"/>
            <p:cNvSpPr/>
            <p:nvPr/>
          </p:nvSpPr>
          <p:spPr>
            <a:xfrm>
              <a:off x="426889" y="-1"/>
              <a:ext cx="118963" cy="17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38" name="Shape 838"/>
            <p:cNvSpPr/>
            <p:nvPr/>
          </p:nvSpPr>
          <p:spPr>
            <a:xfrm>
              <a:off x="558359" y="35568"/>
              <a:ext cx="116040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39" name="Shape 839"/>
            <p:cNvSpPr/>
            <p:nvPr/>
          </p:nvSpPr>
          <p:spPr>
            <a:xfrm>
              <a:off x="767163" y="35568"/>
              <a:ext cx="106686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6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3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ustom Content DARK BLUE">
    <p:bg>
      <p:bgPr>
        <a:solidFill>
          <a:srgbClr val="0055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56" name="Group 856"/>
          <p:cNvGrpSpPr/>
          <p:nvPr/>
        </p:nvGrpSpPr>
        <p:grpSpPr>
          <a:xfrm>
            <a:off x="382604" y="4788939"/>
            <a:ext cx="873849" cy="170180"/>
            <a:chOff x="0" y="0"/>
            <a:chExt cx="873848" cy="170179"/>
          </a:xfrm>
        </p:grpSpPr>
        <p:sp>
          <p:nvSpPr>
            <p:cNvPr id="848" name="Shape 848"/>
            <p:cNvSpPr/>
            <p:nvPr/>
          </p:nvSpPr>
          <p:spPr>
            <a:xfrm>
              <a:off x="686734" y="38662"/>
              <a:ext cx="7570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49" name="Shape 849"/>
            <p:cNvSpPr/>
            <p:nvPr/>
          </p:nvSpPr>
          <p:spPr>
            <a:xfrm>
              <a:off x="126829" y="0"/>
              <a:ext cx="32445" cy="16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50" name="Shape 850"/>
            <p:cNvSpPr/>
            <p:nvPr/>
          </p:nvSpPr>
          <p:spPr>
            <a:xfrm>
              <a:off x="173230" y="35568"/>
              <a:ext cx="116039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51" name="Shape 851"/>
            <p:cNvSpPr/>
            <p:nvPr/>
          </p:nvSpPr>
          <p:spPr>
            <a:xfrm>
              <a:off x="0" y="35568"/>
              <a:ext cx="114578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52" name="Shape 852"/>
            <p:cNvSpPr/>
            <p:nvPr/>
          </p:nvSpPr>
          <p:spPr>
            <a:xfrm>
              <a:off x="301606" y="38662"/>
              <a:ext cx="11136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53" name="Shape 853"/>
            <p:cNvSpPr/>
            <p:nvPr/>
          </p:nvSpPr>
          <p:spPr>
            <a:xfrm>
              <a:off x="426889" y="-1"/>
              <a:ext cx="118963" cy="17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54" name="Shape 854"/>
            <p:cNvSpPr/>
            <p:nvPr/>
          </p:nvSpPr>
          <p:spPr>
            <a:xfrm>
              <a:off x="558359" y="35568"/>
              <a:ext cx="116040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55" name="Shape 855"/>
            <p:cNvSpPr/>
            <p:nvPr/>
          </p:nvSpPr>
          <p:spPr>
            <a:xfrm>
              <a:off x="767163" y="35568"/>
              <a:ext cx="106686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6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3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4" name="Shape 864"/>
          <p:cNvSpPr/>
          <p:nvPr/>
        </p:nvSpPr>
        <p:spPr>
          <a:xfrm>
            <a:off x="285824" y="4772025"/>
            <a:ext cx="1105200" cy="222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BLUE">
    <p:bg>
      <p:bgPr>
        <a:solidFill>
          <a:srgbClr val="29A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2" name="Shape 872"/>
          <p:cNvSpPr/>
          <p:nvPr/>
        </p:nvSpPr>
        <p:spPr>
          <a:xfrm>
            <a:off x="285824" y="4772025"/>
            <a:ext cx="1105200" cy="222300"/>
          </a:xfrm>
          <a:prstGeom prst="rect">
            <a:avLst/>
          </a:prstGeom>
          <a:solidFill>
            <a:srgbClr val="29A7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DARK BLUE">
    <p:bg>
      <p:bgPr>
        <a:solidFill>
          <a:srgbClr val="0055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artn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87" name="Shape 887"/>
          <p:cNvSpPr/>
          <p:nvPr/>
        </p:nvSpPr>
        <p:spPr>
          <a:xfrm>
            <a:off x="285824" y="4772025"/>
            <a:ext cx="1105200" cy="222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898" name="Group 898"/>
          <p:cNvGrpSpPr/>
          <p:nvPr/>
        </p:nvGrpSpPr>
        <p:grpSpPr>
          <a:xfrm>
            <a:off x="380301" y="4524299"/>
            <a:ext cx="1010723" cy="358876"/>
            <a:chOff x="0" y="0"/>
            <a:chExt cx="1010722" cy="358874"/>
          </a:xfrm>
        </p:grpSpPr>
        <p:grpSp>
          <p:nvGrpSpPr>
            <p:cNvPr id="896" name="Group 896"/>
            <p:cNvGrpSpPr/>
            <p:nvPr/>
          </p:nvGrpSpPr>
          <p:grpSpPr>
            <a:xfrm>
              <a:off x="0" y="100073"/>
              <a:ext cx="873836" cy="170190"/>
              <a:chOff x="0" y="0"/>
              <a:chExt cx="873835" cy="170188"/>
            </a:xfrm>
          </p:grpSpPr>
          <p:sp>
            <p:nvSpPr>
              <p:cNvPr id="888" name="Shape 888"/>
              <p:cNvSpPr/>
              <p:nvPr/>
            </p:nvSpPr>
            <p:spPr>
              <a:xfrm>
                <a:off x="686724" y="38664"/>
                <a:ext cx="75703" cy="1315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218" y="0"/>
                    </a:moveTo>
                    <a:cubicBezTo>
                      <a:pt x="16781" y="0"/>
                      <a:pt x="14345" y="162"/>
                      <a:pt x="12018" y="551"/>
                    </a:cubicBezTo>
                    <a:cubicBezTo>
                      <a:pt x="10911" y="746"/>
                      <a:pt x="9858" y="973"/>
                      <a:pt x="8917" y="1232"/>
                    </a:cubicBezTo>
                    <a:cubicBezTo>
                      <a:pt x="8751" y="1070"/>
                      <a:pt x="8529" y="908"/>
                      <a:pt x="8252" y="778"/>
                    </a:cubicBezTo>
                    <a:cubicBezTo>
                      <a:pt x="7311" y="227"/>
                      <a:pt x="6203" y="0"/>
                      <a:pt x="4929" y="0"/>
                    </a:cubicBezTo>
                    <a:lnTo>
                      <a:pt x="0" y="0"/>
                    </a:lnTo>
                    <a:lnTo>
                      <a:pt x="0" y="21600"/>
                    </a:lnTo>
                    <a:lnTo>
                      <a:pt x="9637" y="21600"/>
                    </a:lnTo>
                    <a:lnTo>
                      <a:pt x="9637" y="10378"/>
                    </a:lnTo>
                    <a:cubicBezTo>
                      <a:pt x="9637" y="8205"/>
                      <a:pt x="10246" y="7330"/>
                      <a:pt x="11575" y="6584"/>
                    </a:cubicBezTo>
                    <a:cubicBezTo>
                      <a:pt x="12794" y="5838"/>
                      <a:pt x="14788" y="5449"/>
                      <a:pt x="17446" y="5449"/>
                    </a:cubicBezTo>
                    <a:lnTo>
                      <a:pt x="21600" y="5449"/>
                    </a:lnTo>
                    <a:lnTo>
                      <a:pt x="21600" y="0"/>
                    </a:lnTo>
                    <a:lnTo>
                      <a:pt x="19218" y="0"/>
                    </a:ln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9" name="Shape 889"/>
              <p:cNvSpPr/>
              <p:nvPr/>
            </p:nvSpPr>
            <p:spPr>
              <a:xfrm>
                <a:off x="126827" y="0"/>
                <a:ext cx="32445" cy="1686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12" y="0"/>
                    </a:moveTo>
                    <a:lnTo>
                      <a:pt x="0" y="0"/>
                    </a:lnTo>
                    <a:lnTo>
                      <a:pt x="0" y="19545"/>
                    </a:lnTo>
                    <a:cubicBezTo>
                      <a:pt x="0" y="20121"/>
                      <a:pt x="874" y="20598"/>
                      <a:pt x="2996" y="20998"/>
                    </a:cubicBezTo>
                    <a:cubicBezTo>
                      <a:pt x="5119" y="21399"/>
                      <a:pt x="7616" y="21600"/>
                      <a:pt x="10488" y="21600"/>
                    </a:cubicBezTo>
                    <a:lnTo>
                      <a:pt x="21600" y="21600"/>
                    </a:lnTo>
                    <a:lnTo>
                      <a:pt x="21600" y="2030"/>
                    </a:lnTo>
                    <a:cubicBezTo>
                      <a:pt x="21600" y="1453"/>
                      <a:pt x="20601" y="952"/>
                      <a:pt x="18603" y="576"/>
                    </a:cubicBezTo>
                    <a:cubicBezTo>
                      <a:pt x="16356" y="175"/>
                      <a:pt x="13984" y="0"/>
                      <a:pt x="11112" y="0"/>
                    </a:cubicBez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0" name="Shape 890"/>
              <p:cNvSpPr/>
              <p:nvPr/>
            </p:nvSpPr>
            <p:spPr>
              <a:xfrm>
                <a:off x="173227" y="35570"/>
                <a:ext cx="116038" cy="134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47" y="0"/>
                    </a:moveTo>
                    <a:cubicBezTo>
                      <a:pt x="17721" y="0"/>
                      <a:pt x="21600" y="4081"/>
                      <a:pt x="21600" y="10831"/>
                    </a:cubicBezTo>
                    <a:cubicBezTo>
                      <a:pt x="21600" y="17581"/>
                      <a:pt x="17721" y="21600"/>
                      <a:pt x="10747" y="21600"/>
                    </a:cubicBezTo>
                    <a:cubicBezTo>
                      <a:pt x="3665" y="21600"/>
                      <a:pt x="0" y="17581"/>
                      <a:pt x="0" y="10831"/>
                    </a:cubicBezTo>
                    <a:cubicBezTo>
                      <a:pt x="0" y="4081"/>
                      <a:pt x="3665" y="0"/>
                      <a:pt x="10747" y="0"/>
                    </a:cubicBezTo>
                    <a:close/>
                    <a:moveTo>
                      <a:pt x="10747" y="17173"/>
                    </a:moveTo>
                    <a:cubicBezTo>
                      <a:pt x="14412" y="17173"/>
                      <a:pt x="15586" y="13782"/>
                      <a:pt x="15586" y="10894"/>
                    </a:cubicBezTo>
                    <a:cubicBezTo>
                      <a:pt x="15586" y="8037"/>
                      <a:pt x="14412" y="4584"/>
                      <a:pt x="10747" y="4584"/>
                    </a:cubicBezTo>
                    <a:cubicBezTo>
                      <a:pt x="7081" y="4584"/>
                      <a:pt x="5978" y="8037"/>
                      <a:pt x="5978" y="10894"/>
                    </a:cubicBezTo>
                    <a:cubicBezTo>
                      <a:pt x="5978" y="13782"/>
                      <a:pt x="7081" y="17173"/>
                      <a:pt x="10747" y="17173"/>
                    </a:cubicBez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1" name="Shape 891"/>
              <p:cNvSpPr/>
              <p:nvPr/>
            </p:nvSpPr>
            <p:spPr>
              <a:xfrm>
                <a:off x="0" y="35570"/>
                <a:ext cx="114576" cy="134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055" y="17148"/>
                    </a:moveTo>
                    <a:cubicBezTo>
                      <a:pt x="7261" y="17148"/>
                      <a:pt x="6130" y="13762"/>
                      <a:pt x="6130" y="10878"/>
                    </a:cubicBezTo>
                    <a:cubicBezTo>
                      <a:pt x="6130" y="8025"/>
                      <a:pt x="7261" y="4577"/>
                      <a:pt x="11055" y="4577"/>
                    </a:cubicBezTo>
                    <a:cubicBezTo>
                      <a:pt x="12989" y="4577"/>
                      <a:pt x="14266" y="5518"/>
                      <a:pt x="15032" y="6803"/>
                    </a:cubicBezTo>
                    <a:lnTo>
                      <a:pt x="21600" y="6803"/>
                    </a:lnTo>
                    <a:cubicBezTo>
                      <a:pt x="20286" y="2508"/>
                      <a:pt x="16638" y="0"/>
                      <a:pt x="11055" y="0"/>
                    </a:cubicBezTo>
                    <a:cubicBezTo>
                      <a:pt x="3758" y="0"/>
                      <a:pt x="0" y="4075"/>
                      <a:pt x="0" y="10816"/>
                    </a:cubicBezTo>
                    <a:cubicBezTo>
                      <a:pt x="0" y="17556"/>
                      <a:pt x="3758" y="21600"/>
                      <a:pt x="11055" y="21600"/>
                    </a:cubicBezTo>
                    <a:cubicBezTo>
                      <a:pt x="16638" y="21600"/>
                      <a:pt x="20286" y="19092"/>
                      <a:pt x="21600" y="14828"/>
                    </a:cubicBezTo>
                    <a:lnTo>
                      <a:pt x="17295" y="14828"/>
                    </a:lnTo>
                    <a:cubicBezTo>
                      <a:pt x="17295" y="14828"/>
                      <a:pt x="16127" y="14828"/>
                      <a:pt x="15470" y="15393"/>
                    </a:cubicBezTo>
                    <a:cubicBezTo>
                      <a:pt x="14303" y="16302"/>
                      <a:pt x="13390" y="17148"/>
                      <a:pt x="11055" y="17148"/>
                    </a:cubicBez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2" name="Shape 892"/>
              <p:cNvSpPr/>
              <p:nvPr/>
            </p:nvSpPr>
            <p:spPr>
              <a:xfrm>
                <a:off x="301602" y="38664"/>
                <a:ext cx="111362" cy="1315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701" y="804"/>
                    </a:moveTo>
                    <a:cubicBezTo>
                      <a:pt x="20140" y="257"/>
                      <a:pt x="19391" y="0"/>
                      <a:pt x="18418" y="0"/>
                    </a:cubicBezTo>
                    <a:lnTo>
                      <a:pt x="15198" y="0"/>
                    </a:lnTo>
                    <a:lnTo>
                      <a:pt x="15198" y="13404"/>
                    </a:lnTo>
                    <a:cubicBezTo>
                      <a:pt x="15198" y="14689"/>
                      <a:pt x="14712" y="15621"/>
                      <a:pt x="13851" y="16200"/>
                    </a:cubicBezTo>
                    <a:cubicBezTo>
                      <a:pt x="12952" y="16779"/>
                      <a:pt x="11904" y="17068"/>
                      <a:pt x="10781" y="17068"/>
                    </a:cubicBezTo>
                    <a:cubicBezTo>
                      <a:pt x="9696" y="17068"/>
                      <a:pt x="8685" y="16779"/>
                      <a:pt x="7786" y="16200"/>
                    </a:cubicBezTo>
                    <a:cubicBezTo>
                      <a:pt x="6888" y="15621"/>
                      <a:pt x="6439" y="14689"/>
                      <a:pt x="6439" y="13404"/>
                    </a:cubicBezTo>
                    <a:lnTo>
                      <a:pt x="6439" y="2732"/>
                    </a:lnTo>
                    <a:cubicBezTo>
                      <a:pt x="6439" y="1961"/>
                      <a:pt x="6139" y="1318"/>
                      <a:pt x="5540" y="804"/>
                    </a:cubicBezTo>
                    <a:cubicBezTo>
                      <a:pt x="4941" y="257"/>
                      <a:pt x="4193" y="0"/>
                      <a:pt x="3294" y="0"/>
                    </a:cubicBezTo>
                    <a:lnTo>
                      <a:pt x="0" y="0"/>
                    </a:lnTo>
                    <a:lnTo>
                      <a:pt x="0" y="12439"/>
                    </a:lnTo>
                    <a:cubicBezTo>
                      <a:pt x="0" y="16232"/>
                      <a:pt x="1273" y="18546"/>
                      <a:pt x="3481" y="19864"/>
                    </a:cubicBezTo>
                    <a:cubicBezTo>
                      <a:pt x="5653" y="21182"/>
                      <a:pt x="8086" y="21600"/>
                      <a:pt x="10781" y="21600"/>
                    </a:cubicBezTo>
                    <a:cubicBezTo>
                      <a:pt x="13551" y="21600"/>
                      <a:pt x="15947" y="21182"/>
                      <a:pt x="18156" y="19864"/>
                    </a:cubicBezTo>
                    <a:cubicBezTo>
                      <a:pt x="20364" y="18546"/>
                      <a:pt x="21600" y="16232"/>
                      <a:pt x="21600" y="12439"/>
                    </a:cubicBezTo>
                    <a:lnTo>
                      <a:pt x="21600" y="2732"/>
                    </a:lnTo>
                    <a:cubicBezTo>
                      <a:pt x="21600" y="1961"/>
                      <a:pt x="21300" y="1318"/>
                      <a:pt x="20701" y="804"/>
                    </a:cubicBez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3" name="Shape 893"/>
              <p:cNvSpPr/>
              <p:nvPr/>
            </p:nvSpPr>
            <p:spPr>
              <a:xfrm>
                <a:off x="426882" y="0"/>
                <a:ext cx="118962" cy="1701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65" y="18066"/>
                    </a:moveTo>
                    <a:cubicBezTo>
                      <a:pt x="7095" y="18066"/>
                      <a:pt x="5977" y="15379"/>
                      <a:pt x="5977" y="13089"/>
                    </a:cubicBezTo>
                    <a:cubicBezTo>
                      <a:pt x="5977" y="10825"/>
                      <a:pt x="7095" y="8087"/>
                      <a:pt x="10765" y="8087"/>
                    </a:cubicBezTo>
                    <a:cubicBezTo>
                      <a:pt x="14435" y="8087"/>
                      <a:pt x="15588" y="10800"/>
                      <a:pt x="15588" y="13064"/>
                    </a:cubicBezTo>
                    <a:lnTo>
                      <a:pt x="15588" y="13114"/>
                    </a:lnTo>
                    <a:cubicBezTo>
                      <a:pt x="15588" y="15379"/>
                      <a:pt x="14435" y="18066"/>
                      <a:pt x="10765" y="18066"/>
                    </a:cubicBezTo>
                    <a:close/>
                    <a:moveTo>
                      <a:pt x="20726" y="572"/>
                    </a:moveTo>
                    <a:cubicBezTo>
                      <a:pt x="20132" y="174"/>
                      <a:pt x="19468" y="0"/>
                      <a:pt x="18629" y="0"/>
                    </a:cubicBezTo>
                    <a:lnTo>
                      <a:pt x="15588" y="0"/>
                    </a:lnTo>
                    <a:lnTo>
                      <a:pt x="15588" y="6122"/>
                    </a:lnTo>
                    <a:cubicBezTo>
                      <a:pt x="14680" y="5499"/>
                      <a:pt x="12722" y="4454"/>
                      <a:pt x="9786" y="4454"/>
                    </a:cubicBezTo>
                    <a:cubicBezTo>
                      <a:pt x="3565" y="4454"/>
                      <a:pt x="0" y="7689"/>
                      <a:pt x="0" y="13040"/>
                    </a:cubicBezTo>
                    <a:cubicBezTo>
                      <a:pt x="0" y="18390"/>
                      <a:pt x="3705" y="21600"/>
                      <a:pt x="10765" y="21600"/>
                    </a:cubicBezTo>
                    <a:cubicBezTo>
                      <a:pt x="17685" y="21600"/>
                      <a:pt x="21530" y="18415"/>
                      <a:pt x="21600" y="13114"/>
                    </a:cubicBezTo>
                    <a:lnTo>
                      <a:pt x="21600" y="2016"/>
                    </a:lnTo>
                    <a:cubicBezTo>
                      <a:pt x="21600" y="1443"/>
                      <a:pt x="21285" y="946"/>
                      <a:pt x="20726" y="572"/>
                    </a:cubicBez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4" name="Shape 894"/>
              <p:cNvSpPr/>
              <p:nvPr/>
            </p:nvSpPr>
            <p:spPr>
              <a:xfrm>
                <a:off x="558350" y="35570"/>
                <a:ext cx="116039" cy="134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4577"/>
                    </a:moveTo>
                    <a:cubicBezTo>
                      <a:pt x="8234" y="4577"/>
                      <a:pt x="6558" y="6270"/>
                      <a:pt x="6344" y="8214"/>
                    </a:cubicBezTo>
                    <a:lnTo>
                      <a:pt x="15291" y="8214"/>
                    </a:lnTo>
                    <a:cubicBezTo>
                      <a:pt x="15255" y="6270"/>
                      <a:pt x="13295" y="4577"/>
                      <a:pt x="10800" y="4577"/>
                    </a:cubicBezTo>
                    <a:close/>
                    <a:moveTo>
                      <a:pt x="21600" y="9624"/>
                    </a:moveTo>
                    <a:cubicBezTo>
                      <a:pt x="21600" y="10032"/>
                      <a:pt x="21493" y="10439"/>
                      <a:pt x="21279" y="10816"/>
                    </a:cubicBezTo>
                    <a:cubicBezTo>
                      <a:pt x="21136" y="11066"/>
                      <a:pt x="20958" y="11254"/>
                      <a:pt x="20744" y="11474"/>
                    </a:cubicBezTo>
                    <a:cubicBezTo>
                      <a:pt x="20174" y="11976"/>
                      <a:pt x="19497" y="12258"/>
                      <a:pt x="18677" y="12258"/>
                    </a:cubicBezTo>
                    <a:lnTo>
                      <a:pt x="6131" y="12258"/>
                    </a:lnTo>
                    <a:cubicBezTo>
                      <a:pt x="6273" y="14734"/>
                      <a:pt x="7699" y="17148"/>
                      <a:pt x="10800" y="17148"/>
                    </a:cubicBezTo>
                    <a:cubicBezTo>
                      <a:pt x="13117" y="17148"/>
                      <a:pt x="14008" y="16302"/>
                      <a:pt x="15113" y="15393"/>
                    </a:cubicBezTo>
                    <a:cubicBezTo>
                      <a:pt x="15754" y="14828"/>
                      <a:pt x="16895" y="14828"/>
                      <a:pt x="16895" y="14828"/>
                    </a:cubicBezTo>
                    <a:lnTo>
                      <a:pt x="21136" y="14828"/>
                    </a:lnTo>
                    <a:cubicBezTo>
                      <a:pt x="19818" y="19092"/>
                      <a:pt x="16289" y="21600"/>
                      <a:pt x="10800" y="21600"/>
                    </a:cubicBezTo>
                    <a:cubicBezTo>
                      <a:pt x="3707" y="21600"/>
                      <a:pt x="0" y="17556"/>
                      <a:pt x="0" y="10816"/>
                    </a:cubicBezTo>
                    <a:cubicBezTo>
                      <a:pt x="0" y="4075"/>
                      <a:pt x="3707" y="0"/>
                      <a:pt x="10800" y="0"/>
                    </a:cubicBezTo>
                    <a:cubicBezTo>
                      <a:pt x="16289" y="0"/>
                      <a:pt x="19818" y="2508"/>
                      <a:pt x="21136" y="6803"/>
                    </a:cubicBezTo>
                    <a:cubicBezTo>
                      <a:pt x="21350" y="7587"/>
                      <a:pt x="21493" y="8402"/>
                      <a:pt x="21600" y="9311"/>
                    </a:cubicBezTo>
                    <a:lnTo>
                      <a:pt x="21600" y="9624"/>
                    </a:ln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5" name="Shape 895"/>
              <p:cNvSpPr/>
              <p:nvPr/>
            </p:nvSpPr>
            <p:spPr>
              <a:xfrm>
                <a:off x="767151" y="35570"/>
                <a:ext cx="106685" cy="134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374" y="15949"/>
                    </a:moveTo>
                    <a:cubicBezTo>
                      <a:pt x="13331" y="16765"/>
                      <a:pt x="11940" y="17173"/>
                      <a:pt x="10162" y="17173"/>
                    </a:cubicBezTo>
                    <a:cubicBezTo>
                      <a:pt x="9621" y="17173"/>
                      <a:pt x="7844" y="17079"/>
                      <a:pt x="7110" y="16514"/>
                    </a:cubicBezTo>
                    <a:cubicBezTo>
                      <a:pt x="6569" y="16106"/>
                      <a:pt x="6221" y="15666"/>
                      <a:pt x="6221" y="14913"/>
                    </a:cubicBezTo>
                    <a:cubicBezTo>
                      <a:pt x="6221" y="14348"/>
                      <a:pt x="6492" y="13814"/>
                      <a:pt x="6916" y="13468"/>
                    </a:cubicBezTo>
                    <a:cubicBezTo>
                      <a:pt x="7844" y="12652"/>
                      <a:pt x="8887" y="12527"/>
                      <a:pt x="11128" y="12118"/>
                    </a:cubicBezTo>
                    <a:cubicBezTo>
                      <a:pt x="12635" y="11867"/>
                      <a:pt x="14413" y="11428"/>
                      <a:pt x="15379" y="10988"/>
                    </a:cubicBezTo>
                    <a:lnTo>
                      <a:pt x="15379" y="12558"/>
                    </a:lnTo>
                    <a:cubicBezTo>
                      <a:pt x="15379" y="14002"/>
                      <a:pt x="15417" y="15164"/>
                      <a:pt x="14374" y="15949"/>
                    </a:cubicBezTo>
                    <a:close/>
                    <a:moveTo>
                      <a:pt x="21600" y="5808"/>
                    </a:moveTo>
                    <a:cubicBezTo>
                      <a:pt x="21600" y="3956"/>
                      <a:pt x="20634" y="2512"/>
                      <a:pt x="18779" y="1475"/>
                    </a:cubicBezTo>
                    <a:cubicBezTo>
                      <a:pt x="17002" y="534"/>
                      <a:pt x="14336" y="0"/>
                      <a:pt x="10742" y="0"/>
                    </a:cubicBezTo>
                    <a:cubicBezTo>
                      <a:pt x="7573" y="0"/>
                      <a:pt x="5062" y="628"/>
                      <a:pt x="3362" y="1789"/>
                    </a:cubicBezTo>
                    <a:cubicBezTo>
                      <a:pt x="1816" y="2825"/>
                      <a:pt x="889" y="4238"/>
                      <a:pt x="657" y="5808"/>
                    </a:cubicBezTo>
                    <a:lnTo>
                      <a:pt x="7071" y="5808"/>
                    </a:lnTo>
                    <a:cubicBezTo>
                      <a:pt x="7380" y="5180"/>
                      <a:pt x="7921" y="4772"/>
                      <a:pt x="8655" y="4584"/>
                    </a:cubicBezTo>
                    <a:cubicBezTo>
                      <a:pt x="9351" y="4364"/>
                      <a:pt x="10124" y="4270"/>
                      <a:pt x="11051" y="4270"/>
                    </a:cubicBezTo>
                    <a:cubicBezTo>
                      <a:pt x="12172" y="4270"/>
                      <a:pt x="12945" y="4364"/>
                      <a:pt x="13756" y="4615"/>
                    </a:cubicBezTo>
                    <a:cubicBezTo>
                      <a:pt x="14722" y="4898"/>
                      <a:pt x="15224" y="5337"/>
                      <a:pt x="15224" y="6122"/>
                    </a:cubicBezTo>
                    <a:cubicBezTo>
                      <a:pt x="15224" y="6938"/>
                      <a:pt x="13833" y="7723"/>
                      <a:pt x="11051" y="8006"/>
                    </a:cubicBezTo>
                    <a:cubicBezTo>
                      <a:pt x="7651" y="8351"/>
                      <a:pt x="4985" y="8665"/>
                      <a:pt x="2550" y="10109"/>
                    </a:cubicBezTo>
                    <a:cubicBezTo>
                      <a:pt x="1005" y="11051"/>
                      <a:pt x="0" y="12746"/>
                      <a:pt x="0" y="14913"/>
                    </a:cubicBezTo>
                    <a:cubicBezTo>
                      <a:pt x="0" y="17236"/>
                      <a:pt x="889" y="18868"/>
                      <a:pt x="2589" y="19873"/>
                    </a:cubicBezTo>
                    <a:cubicBezTo>
                      <a:pt x="4134" y="20815"/>
                      <a:pt x="6569" y="21600"/>
                      <a:pt x="10587" y="21600"/>
                    </a:cubicBezTo>
                    <a:cubicBezTo>
                      <a:pt x="14142" y="21600"/>
                      <a:pt x="16847" y="20972"/>
                      <a:pt x="18625" y="19999"/>
                    </a:cubicBezTo>
                    <a:cubicBezTo>
                      <a:pt x="20479" y="18963"/>
                      <a:pt x="21523" y="17770"/>
                      <a:pt x="21600" y="15603"/>
                    </a:cubicBezTo>
                    <a:lnTo>
                      <a:pt x="21600" y="5808"/>
                    </a:lnTo>
                    <a:close/>
                  </a:path>
                </a:pathLst>
              </a:custGeom>
              <a:solidFill>
                <a:srgbClr val="0055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897" name="Shape 897"/>
            <p:cNvSpPr/>
            <p:nvPr/>
          </p:nvSpPr>
          <p:spPr>
            <a:xfrm>
              <a:off x="1010722" y="0"/>
              <a:ext cx="1" cy="358876"/>
            </a:xfrm>
            <a:prstGeom prst="line">
              <a:avLst/>
            </a:prstGeom>
            <a:noFill/>
            <a:ln w="12700" cap="flat">
              <a:solidFill>
                <a:schemeClr val="accent5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7647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99" name="Shape 8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900" name="Shape 900"/>
          <p:cNvSpPr/>
          <p:nvPr>
            <p:ph type="body" idx="1"/>
          </p:nvPr>
        </p:nvSpPr>
        <p:spPr>
          <a:xfrm>
            <a:off x="284632" y="1076325"/>
            <a:ext cx="8487301" cy="3143101"/>
          </a:xfrm>
          <a:prstGeom prst="rect">
            <a:avLst/>
          </a:prstGeom>
        </p:spPr>
        <p:txBody>
          <a:bodyPr/>
          <a:lstStyle/>
          <a:p>
            <a:pPr/>
            <a:r>
              <a:t>Click to add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gue/Quote DARK BLUE">
    <p:bg>
      <p:bgPr>
        <a:solidFill>
          <a:srgbClr val="0055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08" name="Shape 908"/>
          <p:cNvSpPr/>
          <p:nvPr>
            <p:ph type="title"/>
          </p:nvPr>
        </p:nvSpPr>
        <p:spPr>
          <a:xfrm>
            <a:off x="307805" y="1643663"/>
            <a:ext cx="6171002" cy="1853701"/>
          </a:xfrm>
          <a:prstGeom prst="rect">
            <a:avLst/>
          </a:prstGeom>
        </p:spPr>
        <p:txBody>
          <a:bodyPr anchor="b"/>
          <a:lstStyle>
            <a:lvl1pPr>
              <a:defRPr sz="3300">
                <a:solidFill>
                  <a:srgbClr val="F5F5F5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909" name="Shape 909"/>
          <p:cNvSpPr/>
          <p:nvPr>
            <p:ph type="body" sz="quarter" idx="1"/>
          </p:nvPr>
        </p:nvSpPr>
        <p:spPr>
          <a:xfrm>
            <a:off x="326862" y="3506771"/>
            <a:ext cx="6151801" cy="4683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7DC9EB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grpSp>
        <p:nvGrpSpPr>
          <p:cNvPr id="918" name="Group 918"/>
          <p:cNvGrpSpPr/>
          <p:nvPr/>
        </p:nvGrpSpPr>
        <p:grpSpPr>
          <a:xfrm>
            <a:off x="382604" y="4788939"/>
            <a:ext cx="873849" cy="170180"/>
            <a:chOff x="0" y="0"/>
            <a:chExt cx="873848" cy="170179"/>
          </a:xfrm>
        </p:grpSpPr>
        <p:sp>
          <p:nvSpPr>
            <p:cNvPr id="910" name="Shape 910"/>
            <p:cNvSpPr/>
            <p:nvPr/>
          </p:nvSpPr>
          <p:spPr>
            <a:xfrm>
              <a:off x="686734" y="38662"/>
              <a:ext cx="7570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11" name="Shape 911"/>
            <p:cNvSpPr/>
            <p:nvPr/>
          </p:nvSpPr>
          <p:spPr>
            <a:xfrm>
              <a:off x="126829" y="0"/>
              <a:ext cx="32445" cy="16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12" name="Shape 912"/>
            <p:cNvSpPr/>
            <p:nvPr/>
          </p:nvSpPr>
          <p:spPr>
            <a:xfrm>
              <a:off x="173230" y="35568"/>
              <a:ext cx="116039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13" name="Shape 913"/>
            <p:cNvSpPr/>
            <p:nvPr/>
          </p:nvSpPr>
          <p:spPr>
            <a:xfrm>
              <a:off x="0" y="35568"/>
              <a:ext cx="114578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14" name="Shape 914"/>
            <p:cNvSpPr/>
            <p:nvPr/>
          </p:nvSpPr>
          <p:spPr>
            <a:xfrm>
              <a:off x="301606" y="38662"/>
              <a:ext cx="11136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15" name="Shape 915"/>
            <p:cNvSpPr/>
            <p:nvPr/>
          </p:nvSpPr>
          <p:spPr>
            <a:xfrm>
              <a:off x="426889" y="-1"/>
              <a:ext cx="118963" cy="17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16" name="Shape 916"/>
            <p:cNvSpPr/>
            <p:nvPr/>
          </p:nvSpPr>
          <p:spPr>
            <a:xfrm>
              <a:off x="558359" y="35568"/>
              <a:ext cx="116040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17" name="Shape 917"/>
            <p:cNvSpPr/>
            <p:nvPr/>
          </p:nvSpPr>
          <p:spPr>
            <a:xfrm>
              <a:off x="767163" y="35568"/>
              <a:ext cx="106686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6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3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BLUE">
    <p:bg>
      <p:bgPr>
        <a:solidFill>
          <a:srgbClr val="29A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6" name="Shape 926"/>
          <p:cNvSpPr/>
          <p:nvPr>
            <p:ph type="title"/>
          </p:nvPr>
        </p:nvSpPr>
        <p:spPr>
          <a:xfrm>
            <a:off x="4306753" y="2200275"/>
            <a:ext cx="3963000" cy="598201"/>
          </a:xfrm>
          <a:prstGeom prst="rect">
            <a:avLst/>
          </a:prstGeom>
        </p:spPr>
        <p:txBody>
          <a:bodyPr/>
          <a:lstStyle>
            <a:lvl1pPr>
              <a:defRPr sz="4200">
                <a:solidFill>
                  <a:srgbClr val="F5F5F5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grpSp>
        <p:nvGrpSpPr>
          <p:cNvPr id="935" name="Group 935"/>
          <p:cNvGrpSpPr/>
          <p:nvPr/>
        </p:nvGrpSpPr>
        <p:grpSpPr>
          <a:xfrm>
            <a:off x="4391293" y="1827451"/>
            <a:ext cx="1225167" cy="238623"/>
            <a:chOff x="0" y="0"/>
            <a:chExt cx="1225165" cy="238622"/>
          </a:xfrm>
        </p:grpSpPr>
        <p:sp>
          <p:nvSpPr>
            <p:cNvPr id="927" name="Shape 927"/>
            <p:cNvSpPr/>
            <p:nvPr/>
          </p:nvSpPr>
          <p:spPr>
            <a:xfrm>
              <a:off x="962824" y="54211"/>
              <a:ext cx="106139" cy="184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28" name="Shape 928"/>
            <p:cNvSpPr/>
            <p:nvPr/>
          </p:nvSpPr>
          <p:spPr>
            <a:xfrm>
              <a:off x="177818" y="0"/>
              <a:ext cx="45489" cy="236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29" name="Shape 929"/>
            <p:cNvSpPr/>
            <p:nvPr/>
          </p:nvSpPr>
          <p:spPr>
            <a:xfrm>
              <a:off x="242874" y="49874"/>
              <a:ext cx="162690" cy="188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30" name="Shape 930"/>
            <p:cNvSpPr/>
            <p:nvPr/>
          </p:nvSpPr>
          <p:spPr>
            <a:xfrm>
              <a:off x="-1" y="49874"/>
              <a:ext cx="160643" cy="188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31" name="Shape 931"/>
            <p:cNvSpPr/>
            <p:nvPr/>
          </p:nvSpPr>
          <p:spPr>
            <a:xfrm>
              <a:off x="422862" y="54211"/>
              <a:ext cx="156135" cy="184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32" name="Shape 932"/>
            <p:cNvSpPr/>
            <p:nvPr/>
          </p:nvSpPr>
          <p:spPr>
            <a:xfrm>
              <a:off x="598512" y="-1"/>
              <a:ext cx="166790" cy="238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33" name="Shape 933"/>
            <p:cNvSpPr/>
            <p:nvPr/>
          </p:nvSpPr>
          <p:spPr>
            <a:xfrm>
              <a:off x="782837" y="49874"/>
              <a:ext cx="162692" cy="188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34" name="Shape 934"/>
            <p:cNvSpPr/>
            <p:nvPr/>
          </p:nvSpPr>
          <p:spPr>
            <a:xfrm>
              <a:off x="1075588" y="49874"/>
              <a:ext cx="149578" cy="188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936" name="Shape 936"/>
          <p:cNvSpPr/>
          <p:nvPr/>
        </p:nvSpPr>
        <p:spPr>
          <a:xfrm>
            <a:off x="1152824" y="985162"/>
            <a:ext cx="2763902" cy="3172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0" fill="norm" stroke="1" extrusionOk="0">
                <a:moveTo>
                  <a:pt x="21600" y="5611"/>
                </a:moveTo>
                <a:cubicBezTo>
                  <a:pt x="21600" y="5453"/>
                  <a:pt x="21509" y="5312"/>
                  <a:pt x="21354" y="5239"/>
                </a:cubicBezTo>
                <a:cubicBezTo>
                  <a:pt x="11046" y="59"/>
                  <a:pt x="11046" y="59"/>
                  <a:pt x="11046" y="59"/>
                </a:cubicBezTo>
                <a:cubicBezTo>
                  <a:pt x="10897" y="-20"/>
                  <a:pt x="10703" y="-20"/>
                  <a:pt x="10554" y="59"/>
                </a:cubicBezTo>
                <a:cubicBezTo>
                  <a:pt x="246" y="5239"/>
                  <a:pt x="246" y="5239"/>
                  <a:pt x="246" y="5239"/>
                </a:cubicBezTo>
                <a:cubicBezTo>
                  <a:pt x="97" y="5312"/>
                  <a:pt x="0" y="5453"/>
                  <a:pt x="0" y="5611"/>
                </a:cubicBezTo>
                <a:cubicBezTo>
                  <a:pt x="0" y="15965"/>
                  <a:pt x="0" y="15965"/>
                  <a:pt x="0" y="15965"/>
                </a:cubicBezTo>
                <a:cubicBezTo>
                  <a:pt x="0" y="16123"/>
                  <a:pt x="91" y="16265"/>
                  <a:pt x="246" y="16344"/>
                </a:cubicBezTo>
                <a:cubicBezTo>
                  <a:pt x="10554" y="21523"/>
                  <a:pt x="10554" y="21523"/>
                  <a:pt x="10554" y="21523"/>
                </a:cubicBezTo>
                <a:cubicBezTo>
                  <a:pt x="10631" y="21557"/>
                  <a:pt x="10716" y="21580"/>
                  <a:pt x="10800" y="21580"/>
                </a:cubicBezTo>
                <a:cubicBezTo>
                  <a:pt x="10884" y="21580"/>
                  <a:pt x="10975" y="21557"/>
                  <a:pt x="11046" y="21523"/>
                </a:cubicBezTo>
                <a:cubicBezTo>
                  <a:pt x="21354" y="16344"/>
                  <a:pt x="21354" y="16344"/>
                  <a:pt x="21354" y="16344"/>
                </a:cubicBezTo>
                <a:cubicBezTo>
                  <a:pt x="21509" y="16265"/>
                  <a:pt x="21600" y="16123"/>
                  <a:pt x="21600" y="15971"/>
                </a:cubicBezTo>
                <a:lnTo>
                  <a:pt x="21600" y="5611"/>
                </a:lnTo>
                <a:close/>
                <a:moveTo>
                  <a:pt x="20608" y="9533"/>
                </a:moveTo>
                <a:cubicBezTo>
                  <a:pt x="19351" y="10171"/>
                  <a:pt x="19351" y="10171"/>
                  <a:pt x="19351" y="10171"/>
                </a:cubicBezTo>
                <a:cubicBezTo>
                  <a:pt x="19351" y="6994"/>
                  <a:pt x="19351" y="6994"/>
                  <a:pt x="19351" y="6994"/>
                </a:cubicBezTo>
                <a:cubicBezTo>
                  <a:pt x="19351" y="6994"/>
                  <a:pt x="19351" y="6994"/>
                  <a:pt x="19351" y="6994"/>
                </a:cubicBezTo>
                <a:cubicBezTo>
                  <a:pt x="19351" y="6994"/>
                  <a:pt x="19351" y="6994"/>
                  <a:pt x="19351" y="6994"/>
                </a:cubicBezTo>
                <a:cubicBezTo>
                  <a:pt x="20608" y="6356"/>
                  <a:pt x="20608" y="6356"/>
                  <a:pt x="20608" y="6356"/>
                </a:cubicBezTo>
                <a:lnTo>
                  <a:pt x="20608" y="9533"/>
                </a:lnTo>
                <a:close/>
                <a:moveTo>
                  <a:pt x="11299" y="1182"/>
                </a:moveTo>
                <a:cubicBezTo>
                  <a:pt x="14294" y="2688"/>
                  <a:pt x="14294" y="2688"/>
                  <a:pt x="14294" y="2688"/>
                </a:cubicBezTo>
                <a:cubicBezTo>
                  <a:pt x="13030" y="3320"/>
                  <a:pt x="13030" y="3320"/>
                  <a:pt x="13030" y="3320"/>
                </a:cubicBezTo>
                <a:cubicBezTo>
                  <a:pt x="11299" y="2446"/>
                  <a:pt x="11299" y="2446"/>
                  <a:pt x="11299" y="2446"/>
                </a:cubicBezTo>
                <a:lnTo>
                  <a:pt x="11299" y="1182"/>
                </a:lnTo>
                <a:close/>
                <a:moveTo>
                  <a:pt x="16621" y="7366"/>
                </a:moveTo>
                <a:cubicBezTo>
                  <a:pt x="11792" y="4940"/>
                  <a:pt x="11792" y="4940"/>
                  <a:pt x="11792" y="4940"/>
                </a:cubicBezTo>
                <a:cubicBezTo>
                  <a:pt x="13030" y="4319"/>
                  <a:pt x="13030" y="4319"/>
                  <a:pt x="13030" y="4319"/>
                </a:cubicBezTo>
                <a:cubicBezTo>
                  <a:pt x="17859" y="6745"/>
                  <a:pt x="17859" y="6745"/>
                  <a:pt x="17859" y="6745"/>
                </a:cubicBezTo>
                <a:lnTo>
                  <a:pt x="16621" y="7366"/>
                </a:lnTo>
                <a:close/>
                <a:moveTo>
                  <a:pt x="18359" y="7490"/>
                </a:moveTo>
                <a:cubicBezTo>
                  <a:pt x="18359" y="8235"/>
                  <a:pt x="18359" y="8235"/>
                  <a:pt x="18359" y="8235"/>
                </a:cubicBezTo>
                <a:cubicBezTo>
                  <a:pt x="17613" y="7863"/>
                  <a:pt x="17613" y="7863"/>
                  <a:pt x="17613" y="7863"/>
                </a:cubicBezTo>
                <a:lnTo>
                  <a:pt x="18359" y="7490"/>
                </a:lnTo>
                <a:close/>
                <a:moveTo>
                  <a:pt x="11805" y="14391"/>
                </a:moveTo>
                <a:cubicBezTo>
                  <a:pt x="14638" y="12969"/>
                  <a:pt x="14638" y="12969"/>
                  <a:pt x="14638" y="12969"/>
                </a:cubicBezTo>
                <a:cubicBezTo>
                  <a:pt x="14793" y="12890"/>
                  <a:pt x="14884" y="12749"/>
                  <a:pt x="14884" y="12591"/>
                </a:cubicBezTo>
                <a:cubicBezTo>
                  <a:pt x="14884" y="8986"/>
                  <a:pt x="14884" y="8986"/>
                  <a:pt x="14884" y="8986"/>
                </a:cubicBezTo>
                <a:cubicBezTo>
                  <a:pt x="14884" y="8833"/>
                  <a:pt x="14793" y="8686"/>
                  <a:pt x="14638" y="8613"/>
                </a:cubicBezTo>
                <a:cubicBezTo>
                  <a:pt x="14022" y="8303"/>
                  <a:pt x="14022" y="8303"/>
                  <a:pt x="14022" y="8303"/>
                </a:cubicBezTo>
                <a:cubicBezTo>
                  <a:pt x="13030" y="8805"/>
                  <a:pt x="13030" y="8805"/>
                  <a:pt x="13030" y="8805"/>
                </a:cubicBezTo>
                <a:cubicBezTo>
                  <a:pt x="13892" y="9234"/>
                  <a:pt x="13892" y="9234"/>
                  <a:pt x="13892" y="9234"/>
                </a:cubicBezTo>
                <a:cubicBezTo>
                  <a:pt x="13892" y="12343"/>
                  <a:pt x="13892" y="12343"/>
                  <a:pt x="13892" y="12343"/>
                </a:cubicBezTo>
                <a:cubicBezTo>
                  <a:pt x="11299" y="13646"/>
                  <a:pt x="11299" y="13646"/>
                  <a:pt x="11299" y="13646"/>
                </a:cubicBezTo>
                <a:cubicBezTo>
                  <a:pt x="11299" y="12405"/>
                  <a:pt x="11299" y="12405"/>
                  <a:pt x="11299" y="12405"/>
                </a:cubicBezTo>
                <a:cubicBezTo>
                  <a:pt x="12408" y="11846"/>
                  <a:pt x="12408" y="11846"/>
                  <a:pt x="12408" y="11846"/>
                </a:cubicBezTo>
                <a:cubicBezTo>
                  <a:pt x="12557" y="11767"/>
                  <a:pt x="12654" y="11626"/>
                  <a:pt x="12654" y="11474"/>
                </a:cubicBezTo>
                <a:cubicBezTo>
                  <a:pt x="12654" y="10108"/>
                  <a:pt x="12654" y="10108"/>
                  <a:pt x="12654" y="10108"/>
                </a:cubicBezTo>
                <a:cubicBezTo>
                  <a:pt x="12654" y="9950"/>
                  <a:pt x="12557" y="9809"/>
                  <a:pt x="12408" y="9736"/>
                </a:cubicBezTo>
                <a:cubicBezTo>
                  <a:pt x="11792" y="9426"/>
                  <a:pt x="11792" y="9426"/>
                  <a:pt x="11792" y="9426"/>
                </a:cubicBezTo>
                <a:cubicBezTo>
                  <a:pt x="13030" y="8805"/>
                  <a:pt x="13030" y="8805"/>
                  <a:pt x="13030" y="8805"/>
                </a:cubicBezTo>
                <a:cubicBezTo>
                  <a:pt x="14022" y="8303"/>
                  <a:pt x="14022" y="8303"/>
                  <a:pt x="14022" y="8303"/>
                </a:cubicBezTo>
                <a:cubicBezTo>
                  <a:pt x="15260" y="7682"/>
                  <a:pt x="15260" y="7682"/>
                  <a:pt x="15260" y="7682"/>
                </a:cubicBezTo>
                <a:cubicBezTo>
                  <a:pt x="16122" y="8111"/>
                  <a:pt x="16122" y="8111"/>
                  <a:pt x="16122" y="8111"/>
                </a:cubicBezTo>
                <a:cubicBezTo>
                  <a:pt x="16122" y="13466"/>
                  <a:pt x="16122" y="13466"/>
                  <a:pt x="16122" y="13466"/>
                </a:cubicBezTo>
                <a:cubicBezTo>
                  <a:pt x="13043" y="15012"/>
                  <a:pt x="13043" y="15012"/>
                  <a:pt x="13043" y="15012"/>
                </a:cubicBezTo>
                <a:lnTo>
                  <a:pt x="11805" y="14391"/>
                </a:lnTo>
                <a:close/>
                <a:moveTo>
                  <a:pt x="12051" y="15514"/>
                </a:moveTo>
                <a:cubicBezTo>
                  <a:pt x="11299" y="15892"/>
                  <a:pt x="11299" y="15892"/>
                  <a:pt x="11299" y="15892"/>
                </a:cubicBezTo>
                <a:cubicBezTo>
                  <a:pt x="11299" y="15130"/>
                  <a:pt x="11299" y="15130"/>
                  <a:pt x="11299" y="15130"/>
                </a:cubicBezTo>
                <a:lnTo>
                  <a:pt x="12051" y="15514"/>
                </a:lnTo>
                <a:close/>
                <a:moveTo>
                  <a:pt x="11299" y="3444"/>
                </a:moveTo>
                <a:cubicBezTo>
                  <a:pt x="12038" y="3817"/>
                  <a:pt x="12038" y="3817"/>
                  <a:pt x="12038" y="3817"/>
                </a:cubicBezTo>
                <a:cubicBezTo>
                  <a:pt x="11299" y="4189"/>
                  <a:pt x="11299" y="4189"/>
                  <a:pt x="11299" y="4189"/>
                </a:cubicBezTo>
                <a:lnTo>
                  <a:pt x="11299" y="3444"/>
                </a:lnTo>
                <a:close/>
                <a:moveTo>
                  <a:pt x="11299" y="5690"/>
                </a:moveTo>
                <a:cubicBezTo>
                  <a:pt x="14268" y="7180"/>
                  <a:pt x="14268" y="7180"/>
                  <a:pt x="14268" y="7180"/>
                </a:cubicBezTo>
                <a:cubicBezTo>
                  <a:pt x="13030" y="7806"/>
                  <a:pt x="13030" y="7806"/>
                  <a:pt x="13030" y="7806"/>
                </a:cubicBezTo>
                <a:cubicBezTo>
                  <a:pt x="11299" y="6932"/>
                  <a:pt x="11299" y="6932"/>
                  <a:pt x="11299" y="6932"/>
                </a:cubicBezTo>
                <a:lnTo>
                  <a:pt x="11299" y="5690"/>
                </a:lnTo>
                <a:close/>
                <a:moveTo>
                  <a:pt x="11299" y="7930"/>
                </a:moveTo>
                <a:cubicBezTo>
                  <a:pt x="12038" y="8303"/>
                  <a:pt x="12038" y="8303"/>
                  <a:pt x="12038" y="8303"/>
                </a:cubicBezTo>
                <a:cubicBezTo>
                  <a:pt x="12038" y="8303"/>
                  <a:pt x="12038" y="8303"/>
                  <a:pt x="12038" y="8303"/>
                </a:cubicBezTo>
                <a:cubicBezTo>
                  <a:pt x="11299" y="8675"/>
                  <a:pt x="11299" y="8675"/>
                  <a:pt x="11299" y="8675"/>
                </a:cubicBezTo>
                <a:lnTo>
                  <a:pt x="11299" y="7930"/>
                </a:lnTo>
                <a:close/>
                <a:moveTo>
                  <a:pt x="8946" y="11220"/>
                </a:moveTo>
                <a:cubicBezTo>
                  <a:pt x="7708" y="11846"/>
                  <a:pt x="7708" y="11846"/>
                  <a:pt x="7708" y="11846"/>
                </a:cubicBezTo>
                <a:cubicBezTo>
                  <a:pt x="7708" y="9234"/>
                  <a:pt x="7708" y="9234"/>
                  <a:pt x="7708" y="9234"/>
                </a:cubicBezTo>
                <a:cubicBezTo>
                  <a:pt x="10307" y="7930"/>
                  <a:pt x="10307" y="7930"/>
                  <a:pt x="10307" y="7930"/>
                </a:cubicBezTo>
                <a:cubicBezTo>
                  <a:pt x="10307" y="9177"/>
                  <a:pt x="10307" y="9177"/>
                  <a:pt x="10307" y="9177"/>
                </a:cubicBezTo>
                <a:cubicBezTo>
                  <a:pt x="10547" y="9053"/>
                  <a:pt x="10547" y="9053"/>
                  <a:pt x="10547" y="9053"/>
                </a:cubicBezTo>
                <a:cubicBezTo>
                  <a:pt x="10547" y="9053"/>
                  <a:pt x="10547" y="9053"/>
                  <a:pt x="10547" y="9053"/>
                </a:cubicBezTo>
                <a:cubicBezTo>
                  <a:pt x="9192" y="9736"/>
                  <a:pt x="9192" y="9736"/>
                  <a:pt x="9192" y="9736"/>
                </a:cubicBezTo>
                <a:cubicBezTo>
                  <a:pt x="9043" y="9809"/>
                  <a:pt x="8946" y="9956"/>
                  <a:pt x="8946" y="10108"/>
                </a:cubicBezTo>
                <a:lnTo>
                  <a:pt x="8946" y="11220"/>
                </a:lnTo>
                <a:close/>
                <a:moveTo>
                  <a:pt x="6716" y="15085"/>
                </a:moveTo>
                <a:cubicBezTo>
                  <a:pt x="7708" y="15582"/>
                  <a:pt x="7708" y="15582"/>
                  <a:pt x="7708" y="15582"/>
                </a:cubicBezTo>
                <a:cubicBezTo>
                  <a:pt x="8466" y="15965"/>
                  <a:pt x="8466" y="15965"/>
                  <a:pt x="8466" y="15965"/>
                </a:cubicBezTo>
                <a:cubicBezTo>
                  <a:pt x="7222" y="16586"/>
                  <a:pt x="7222" y="16586"/>
                  <a:pt x="7222" y="16586"/>
                </a:cubicBezTo>
                <a:cubicBezTo>
                  <a:pt x="5478" y="15706"/>
                  <a:pt x="5478" y="15706"/>
                  <a:pt x="5478" y="15706"/>
                </a:cubicBezTo>
                <a:cubicBezTo>
                  <a:pt x="5478" y="14465"/>
                  <a:pt x="5478" y="14465"/>
                  <a:pt x="5478" y="14465"/>
                </a:cubicBezTo>
                <a:lnTo>
                  <a:pt x="6716" y="15085"/>
                </a:lnTo>
                <a:close/>
                <a:moveTo>
                  <a:pt x="5970" y="13714"/>
                </a:moveTo>
                <a:cubicBezTo>
                  <a:pt x="6716" y="13342"/>
                  <a:pt x="6716" y="13342"/>
                  <a:pt x="6716" y="13342"/>
                </a:cubicBezTo>
                <a:cubicBezTo>
                  <a:pt x="6716" y="14086"/>
                  <a:pt x="6716" y="14086"/>
                  <a:pt x="6716" y="14086"/>
                </a:cubicBezTo>
                <a:lnTo>
                  <a:pt x="5970" y="13714"/>
                </a:lnTo>
                <a:close/>
                <a:moveTo>
                  <a:pt x="6962" y="8613"/>
                </a:moveTo>
                <a:cubicBezTo>
                  <a:pt x="6807" y="8686"/>
                  <a:pt x="6716" y="8833"/>
                  <a:pt x="6716" y="8986"/>
                </a:cubicBezTo>
                <a:cubicBezTo>
                  <a:pt x="6716" y="12343"/>
                  <a:pt x="6716" y="12343"/>
                  <a:pt x="6716" y="12343"/>
                </a:cubicBezTo>
                <a:cubicBezTo>
                  <a:pt x="5478" y="12969"/>
                  <a:pt x="5478" y="12969"/>
                  <a:pt x="5478" y="12969"/>
                </a:cubicBezTo>
                <a:cubicBezTo>
                  <a:pt x="5478" y="8111"/>
                  <a:pt x="5478" y="8111"/>
                  <a:pt x="5478" y="8111"/>
                </a:cubicBezTo>
                <a:cubicBezTo>
                  <a:pt x="6722" y="7490"/>
                  <a:pt x="6722" y="7490"/>
                  <a:pt x="6722" y="7490"/>
                </a:cubicBezTo>
                <a:cubicBezTo>
                  <a:pt x="7960" y="8111"/>
                  <a:pt x="7960" y="8111"/>
                  <a:pt x="7960" y="8111"/>
                </a:cubicBezTo>
                <a:lnTo>
                  <a:pt x="6962" y="8613"/>
                </a:lnTo>
                <a:close/>
                <a:moveTo>
                  <a:pt x="9445" y="6932"/>
                </a:moveTo>
                <a:cubicBezTo>
                  <a:pt x="9445" y="6119"/>
                  <a:pt x="9445" y="6119"/>
                  <a:pt x="9445" y="6119"/>
                </a:cubicBezTo>
                <a:cubicBezTo>
                  <a:pt x="10307" y="5690"/>
                  <a:pt x="10307" y="5690"/>
                  <a:pt x="10307" y="5690"/>
                </a:cubicBezTo>
                <a:cubicBezTo>
                  <a:pt x="10307" y="6932"/>
                  <a:pt x="10307" y="6932"/>
                  <a:pt x="10307" y="6932"/>
                </a:cubicBezTo>
                <a:cubicBezTo>
                  <a:pt x="9445" y="7366"/>
                  <a:pt x="9445" y="7366"/>
                  <a:pt x="9445" y="7366"/>
                </a:cubicBezTo>
                <a:lnTo>
                  <a:pt x="9445" y="6932"/>
                </a:lnTo>
                <a:close/>
                <a:moveTo>
                  <a:pt x="9445" y="5120"/>
                </a:moveTo>
                <a:cubicBezTo>
                  <a:pt x="9445" y="5837"/>
                  <a:pt x="9445" y="5837"/>
                  <a:pt x="9445" y="5837"/>
                </a:cubicBezTo>
                <a:cubicBezTo>
                  <a:pt x="9445" y="5837"/>
                  <a:pt x="9445" y="5837"/>
                  <a:pt x="9445" y="5837"/>
                </a:cubicBezTo>
                <a:cubicBezTo>
                  <a:pt x="9445" y="5120"/>
                  <a:pt x="9445" y="5120"/>
                  <a:pt x="9445" y="5120"/>
                </a:cubicBezTo>
                <a:cubicBezTo>
                  <a:pt x="9445" y="5120"/>
                  <a:pt x="9445" y="5120"/>
                  <a:pt x="9445" y="5120"/>
                </a:cubicBezTo>
                <a:cubicBezTo>
                  <a:pt x="9445" y="3879"/>
                  <a:pt x="9445" y="3879"/>
                  <a:pt x="9445" y="3879"/>
                </a:cubicBezTo>
                <a:cubicBezTo>
                  <a:pt x="10307" y="3444"/>
                  <a:pt x="10307" y="3444"/>
                  <a:pt x="10307" y="3444"/>
                </a:cubicBezTo>
                <a:cubicBezTo>
                  <a:pt x="10307" y="4691"/>
                  <a:pt x="10307" y="4691"/>
                  <a:pt x="10307" y="4691"/>
                </a:cubicBezTo>
                <a:lnTo>
                  <a:pt x="9445" y="5120"/>
                </a:lnTo>
                <a:close/>
                <a:moveTo>
                  <a:pt x="8453" y="6932"/>
                </a:moveTo>
                <a:cubicBezTo>
                  <a:pt x="8453" y="7361"/>
                  <a:pt x="8453" y="7361"/>
                  <a:pt x="8453" y="7361"/>
                </a:cubicBezTo>
                <a:cubicBezTo>
                  <a:pt x="7714" y="6988"/>
                  <a:pt x="7714" y="6988"/>
                  <a:pt x="7714" y="6988"/>
                </a:cubicBezTo>
                <a:cubicBezTo>
                  <a:pt x="8453" y="6616"/>
                  <a:pt x="8453" y="6616"/>
                  <a:pt x="8453" y="6616"/>
                </a:cubicBezTo>
                <a:lnTo>
                  <a:pt x="8453" y="6932"/>
                </a:lnTo>
                <a:close/>
                <a:moveTo>
                  <a:pt x="992" y="5860"/>
                </a:moveTo>
                <a:cubicBezTo>
                  <a:pt x="2243" y="5228"/>
                  <a:pt x="2243" y="5228"/>
                  <a:pt x="2243" y="5228"/>
                </a:cubicBezTo>
                <a:cubicBezTo>
                  <a:pt x="3500" y="5865"/>
                  <a:pt x="3500" y="5865"/>
                  <a:pt x="3500" y="5865"/>
                </a:cubicBezTo>
                <a:cubicBezTo>
                  <a:pt x="3500" y="5865"/>
                  <a:pt x="3500" y="5865"/>
                  <a:pt x="3500" y="5865"/>
                </a:cubicBezTo>
                <a:cubicBezTo>
                  <a:pt x="3500" y="5865"/>
                  <a:pt x="3500" y="5865"/>
                  <a:pt x="3500" y="5865"/>
                </a:cubicBezTo>
                <a:cubicBezTo>
                  <a:pt x="2502" y="6367"/>
                  <a:pt x="2502" y="6367"/>
                  <a:pt x="2502" y="6367"/>
                </a:cubicBezTo>
                <a:cubicBezTo>
                  <a:pt x="2502" y="6367"/>
                  <a:pt x="2502" y="6367"/>
                  <a:pt x="2502" y="6367"/>
                </a:cubicBezTo>
                <a:cubicBezTo>
                  <a:pt x="992" y="7129"/>
                  <a:pt x="992" y="7129"/>
                  <a:pt x="992" y="7129"/>
                </a:cubicBezTo>
                <a:lnTo>
                  <a:pt x="992" y="5860"/>
                </a:lnTo>
                <a:close/>
                <a:moveTo>
                  <a:pt x="992" y="8122"/>
                </a:moveTo>
                <a:cubicBezTo>
                  <a:pt x="2256" y="7490"/>
                  <a:pt x="2256" y="7490"/>
                  <a:pt x="2256" y="7490"/>
                </a:cubicBezTo>
                <a:cubicBezTo>
                  <a:pt x="2256" y="8737"/>
                  <a:pt x="2256" y="8737"/>
                  <a:pt x="2256" y="8737"/>
                </a:cubicBezTo>
                <a:cubicBezTo>
                  <a:pt x="992" y="9369"/>
                  <a:pt x="992" y="9369"/>
                  <a:pt x="992" y="9369"/>
                </a:cubicBezTo>
                <a:lnTo>
                  <a:pt x="992" y="8122"/>
                </a:lnTo>
                <a:close/>
                <a:moveTo>
                  <a:pt x="2256" y="9736"/>
                </a:moveTo>
                <a:cubicBezTo>
                  <a:pt x="2256" y="10436"/>
                  <a:pt x="2256" y="10436"/>
                  <a:pt x="2256" y="10436"/>
                </a:cubicBezTo>
                <a:cubicBezTo>
                  <a:pt x="1556" y="10086"/>
                  <a:pt x="1556" y="10086"/>
                  <a:pt x="1556" y="10086"/>
                </a:cubicBezTo>
                <a:lnTo>
                  <a:pt x="2256" y="9736"/>
                </a:lnTo>
                <a:close/>
                <a:moveTo>
                  <a:pt x="992" y="10803"/>
                </a:moveTo>
                <a:cubicBezTo>
                  <a:pt x="2249" y="11434"/>
                  <a:pt x="2249" y="11434"/>
                  <a:pt x="2249" y="11434"/>
                </a:cubicBezTo>
                <a:cubicBezTo>
                  <a:pt x="2249" y="14589"/>
                  <a:pt x="2249" y="14589"/>
                  <a:pt x="2249" y="14589"/>
                </a:cubicBezTo>
                <a:cubicBezTo>
                  <a:pt x="992" y="15221"/>
                  <a:pt x="992" y="15221"/>
                  <a:pt x="992" y="15221"/>
                </a:cubicBezTo>
                <a:lnTo>
                  <a:pt x="992" y="10803"/>
                </a:lnTo>
                <a:close/>
                <a:moveTo>
                  <a:pt x="4486" y="17472"/>
                </a:moveTo>
                <a:cubicBezTo>
                  <a:pt x="1491" y="15971"/>
                  <a:pt x="1491" y="15971"/>
                  <a:pt x="1491" y="15971"/>
                </a:cubicBezTo>
                <a:cubicBezTo>
                  <a:pt x="2749" y="15333"/>
                  <a:pt x="2749" y="15333"/>
                  <a:pt x="2749" y="15333"/>
                </a:cubicBezTo>
                <a:cubicBezTo>
                  <a:pt x="4486" y="16208"/>
                  <a:pt x="4486" y="16208"/>
                  <a:pt x="4486" y="16208"/>
                </a:cubicBezTo>
                <a:lnTo>
                  <a:pt x="4486" y="17472"/>
                </a:lnTo>
                <a:close/>
                <a:moveTo>
                  <a:pt x="4486" y="15209"/>
                </a:moveTo>
                <a:cubicBezTo>
                  <a:pt x="3740" y="14837"/>
                  <a:pt x="3740" y="14837"/>
                  <a:pt x="3740" y="14837"/>
                </a:cubicBezTo>
                <a:cubicBezTo>
                  <a:pt x="3740" y="14837"/>
                  <a:pt x="3740" y="14837"/>
                  <a:pt x="3740" y="14837"/>
                </a:cubicBezTo>
                <a:cubicBezTo>
                  <a:pt x="4486" y="14465"/>
                  <a:pt x="4486" y="14465"/>
                  <a:pt x="4486" y="14465"/>
                </a:cubicBezTo>
                <a:lnTo>
                  <a:pt x="4486" y="15209"/>
                </a:lnTo>
                <a:close/>
                <a:moveTo>
                  <a:pt x="4486" y="13466"/>
                </a:moveTo>
                <a:cubicBezTo>
                  <a:pt x="3241" y="14086"/>
                  <a:pt x="3241" y="14086"/>
                  <a:pt x="3241" y="14086"/>
                </a:cubicBezTo>
                <a:cubicBezTo>
                  <a:pt x="3248" y="9234"/>
                  <a:pt x="3248" y="9234"/>
                  <a:pt x="3248" y="9234"/>
                </a:cubicBezTo>
                <a:cubicBezTo>
                  <a:pt x="4486" y="8613"/>
                  <a:pt x="4486" y="8613"/>
                  <a:pt x="4486" y="8613"/>
                </a:cubicBezTo>
                <a:lnTo>
                  <a:pt x="4486" y="13466"/>
                </a:lnTo>
                <a:close/>
                <a:moveTo>
                  <a:pt x="4732" y="7490"/>
                </a:moveTo>
                <a:cubicBezTo>
                  <a:pt x="3248" y="8235"/>
                  <a:pt x="3248" y="8235"/>
                  <a:pt x="3248" y="8235"/>
                </a:cubicBezTo>
                <a:cubicBezTo>
                  <a:pt x="3248" y="6994"/>
                  <a:pt x="3248" y="6994"/>
                  <a:pt x="3248" y="6994"/>
                </a:cubicBezTo>
                <a:cubicBezTo>
                  <a:pt x="4499" y="6362"/>
                  <a:pt x="4499" y="6362"/>
                  <a:pt x="4499" y="6362"/>
                </a:cubicBezTo>
                <a:cubicBezTo>
                  <a:pt x="4499" y="6362"/>
                  <a:pt x="4499" y="6362"/>
                  <a:pt x="4499" y="6362"/>
                </a:cubicBezTo>
                <a:cubicBezTo>
                  <a:pt x="5491" y="5865"/>
                  <a:pt x="5491" y="5865"/>
                  <a:pt x="5491" y="5865"/>
                </a:cubicBezTo>
                <a:cubicBezTo>
                  <a:pt x="4492" y="5369"/>
                  <a:pt x="4492" y="5369"/>
                  <a:pt x="4492" y="5369"/>
                </a:cubicBezTo>
                <a:cubicBezTo>
                  <a:pt x="4499" y="5369"/>
                  <a:pt x="4499" y="5369"/>
                  <a:pt x="4499" y="5369"/>
                </a:cubicBezTo>
                <a:cubicBezTo>
                  <a:pt x="3235" y="4731"/>
                  <a:pt x="3235" y="4731"/>
                  <a:pt x="3235" y="4731"/>
                </a:cubicBezTo>
                <a:cubicBezTo>
                  <a:pt x="10307" y="1182"/>
                  <a:pt x="10307" y="1182"/>
                  <a:pt x="10307" y="1182"/>
                </a:cubicBezTo>
                <a:cubicBezTo>
                  <a:pt x="10307" y="2446"/>
                  <a:pt x="10307" y="2446"/>
                  <a:pt x="10307" y="2446"/>
                </a:cubicBezTo>
                <a:cubicBezTo>
                  <a:pt x="9445" y="2880"/>
                  <a:pt x="9445" y="2880"/>
                  <a:pt x="9445" y="2880"/>
                </a:cubicBezTo>
                <a:cubicBezTo>
                  <a:pt x="8453" y="3377"/>
                  <a:pt x="8453" y="3377"/>
                  <a:pt x="8453" y="3377"/>
                </a:cubicBezTo>
                <a:cubicBezTo>
                  <a:pt x="4499" y="5369"/>
                  <a:pt x="4499" y="5369"/>
                  <a:pt x="4499" y="5369"/>
                </a:cubicBezTo>
                <a:cubicBezTo>
                  <a:pt x="5491" y="5865"/>
                  <a:pt x="5491" y="5865"/>
                  <a:pt x="5491" y="5865"/>
                </a:cubicBezTo>
                <a:cubicBezTo>
                  <a:pt x="8453" y="4376"/>
                  <a:pt x="8453" y="4376"/>
                  <a:pt x="8453" y="4376"/>
                </a:cubicBezTo>
                <a:cubicBezTo>
                  <a:pt x="8453" y="5622"/>
                  <a:pt x="8453" y="5622"/>
                  <a:pt x="8453" y="5622"/>
                </a:cubicBezTo>
                <a:cubicBezTo>
                  <a:pt x="8453" y="5622"/>
                  <a:pt x="8453" y="5622"/>
                  <a:pt x="8453" y="5622"/>
                </a:cubicBezTo>
                <a:cubicBezTo>
                  <a:pt x="8453" y="5622"/>
                  <a:pt x="8453" y="5622"/>
                  <a:pt x="8453" y="5622"/>
                </a:cubicBezTo>
                <a:cubicBezTo>
                  <a:pt x="6722" y="6491"/>
                  <a:pt x="6722" y="6491"/>
                  <a:pt x="6722" y="6491"/>
                </a:cubicBezTo>
                <a:cubicBezTo>
                  <a:pt x="5491" y="5865"/>
                  <a:pt x="5491" y="5865"/>
                  <a:pt x="5491" y="5865"/>
                </a:cubicBezTo>
                <a:cubicBezTo>
                  <a:pt x="4499" y="6362"/>
                  <a:pt x="4499" y="6362"/>
                  <a:pt x="4499" y="6362"/>
                </a:cubicBezTo>
                <a:cubicBezTo>
                  <a:pt x="5730" y="6988"/>
                  <a:pt x="5730" y="6988"/>
                  <a:pt x="5730" y="6988"/>
                </a:cubicBezTo>
                <a:cubicBezTo>
                  <a:pt x="4732" y="7490"/>
                  <a:pt x="4732" y="7490"/>
                  <a:pt x="4732" y="7490"/>
                </a:cubicBezTo>
                <a:cubicBezTo>
                  <a:pt x="4732" y="7490"/>
                  <a:pt x="4732" y="7490"/>
                  <a:pt x="4732" y="7490"/>
                </a:cubicBezTo>
                <a:close/>
                <a:moveTo>
                  <a:pt x="5478" y="16705"/>
                </a:moveTo>
                <a:cubicBezTo>
                  <a:pt x="6230" y="17083"/>
                  <a:pt x="6230" y="17083"/>
                  <a:pt x="6230" y="17083"/>
                </a:cubicBezTo>
                <a:cubicBezTo>
                  <a:pt x="5478" y="17466"/>
                  <a:pt x="5478" y="17466"/>
                  <a:pt x="5478" y="17466"/>
                </a:cubicBezTo>
                <a:lnTo>
                  <a:pt x="5478" y="16705"/>
                </a:lnTo>
                <a:close/>
                <a:moveTo>
                  <a:pt x="10307" y="20401"/>
                </a:moveTo>
                <a:cubicBezTo>
                  <a:pt x="5964" y="18217"/>
                  <a:pt x="5964" y="18217"/>
                  <a:pt x="5964" y="18217"/>
                </a:cubicBezTo>
                <a:cubicBezTo>
                  <a:pt x="7222" y="17585"/>
                  <a:pt x="7222" y="17585"/>
                  <a:pt x="7222" y="17585"/>
                </a:cubicBezTo>
                <a:cubicBezTo>
                  <a:pt x="10307" y="19131"/>
                  <a:pt x="10307" y="19131"/>
                  <a:pt x="10307" y="19131"/>
                </a:cubicBezTo>
                <a:lnTo>
                  <a:pt x="10307" y="20401"/>
                </a:lnTo>
                <a:close/>
                <a:moveTo>
                  <a:pt x="10307" y="18132"/>
                </a:moveTo>
                <a:cubicBezTo>
                  <a:pt x="8213" y="17083"/>
                  <a:pt x="8213" y="17083"/>
                  <a:pt x="8213" y="17083"/>
                </a:cubicBezTo>
                <a:cubicBezTo>
                  <a:pt x="9458" y="16462"/>
                  <a:pt x="9458" y="16462"/>
                  <a:pt x="9458" y="16462"/>
                </a:cubicBezTo>
                <a:cubicBezTo>
                  <a:pt x="10307" y="16891"/>
                  <a:pt x="10307" y="16891"/>
                  <a:pt x="10307" y="16891"/>
                </a:cubicBezTo>
                <a:lnTo>
                  <a:pt x="10307" y="18132"/>
                </a:lnTo>
                <a:close/>
                <a:moveTo>
                  <a:pt x="10307" y="15892"/>
                </a:moveTo>
                <a:cubicBezTo>
                  <a:pt x="7708" y="14589"/>
                  <a:pt x="7708" y="14589"/>
                  <a:pt x="7708" y="14589"/>
                </a:cubicBezTo>
                <a:cubicBezTo>
                  <a:pt x="7708" y="13342"/>
                  <a:pt x="7708" y="13342"/>
                  <a:pt x="7708" y="13342"/>
                </a:cubicBezTo>
                <a:cubicBezTo>
                  <a:pt x="10307" y="14645"/>
                  <a:pt x="10307" y="14645"/>
                  <a:pt x="10307" y="14645"/>
                </a:cubicBezTo>
                <a:lnTo>
                  <a:pt x="10307" y="15892"/>
                </a:lnTo>
                <a:close/>
                <a:moveTo>
                  <a:pt x="10307" y="13646"/>
                </a:moveTo>
                <a:cubicBezTo>
                  <a:pt x="8207" y="12591"/>
                  <a:pt x="8207" y="12591"/>
                  <a:pt x="8207" y="12591"/>
                </a:cubicBezTo>
                <a:cubicBezTo>
                  <a:pt x="9445" y="11971"/>
                  <a:pt x="9445" y="11971"/>
                  <a:pt x="9445" y="11971"/>
                </a:cubicBezTo>
                <a:cubicBezTo>
                  <a:pt x="10307" y="12405"/>
                  <a:pt x="10307" y="12405"/>
                  <a:pt x="10307" y="12405"/>
                </a:cubicBezTo>
                <a:lnTo>
                  <a:pt x="10307" y="13646"/>
                </a:lnTo>
                <a:close/>
                <a:moveTo>
                  <a:pt x="10800" y="11654"/>
                </a:moveTo>
                <a:cubicBezTo>
                  <a:pt x="9938" y="11220"/>
                  <a:pt x="9938" y="11220"/>
                  <a:pt x="9938" y="11220"/>
                </a:cubicBezTo>
                <a:cubicBezTo>
                  <a:pt x="9938" y="10357"/>
                  <a:pt x="9938" y="10357"/>
                  <a:pt x="9938" y="10357"/>
                </a:cubicBezTo>
                <a:cubicBezTo>
                  <a:pt x="10800" y="9922"/>
                  <a:pt x="10800" y="9922"/>
                  <a:pt x="10800" y="9922"/>
                </a:cubicBezTo>
                <a:cubicBezTo>
                  <a:pt x="11662" y="10357"/>
                  <a:pt x="11662" y="10357"/>
                  <a:pt x="11662" y="10357"/>
                </a:cubicBezTo>
                <a:cubicBezTo>
                  <a:pt x="11662" y="11226"/>
                  <a:pt x="11662" y="11226"/>
                  <a:pt x="11662" y="11226"/>
                </a:cubicBezTo>
                <a:lnTo>
                  <a:pt x="10800" y="11654"/>
                </a:lnTo>
                <a:close/>
                <a:moveTo>
                  <a:pt x="11299" y="20401"/>
                </a:moveTo>
                <a:cubicBezTo>
                  <a:pt x="11299" y="19131"/>
                  <a:pt x="11299" y="19131"/>
                  <a:pt x="11299" y="19131"/>
                </a:cubicBezTo>
                <a:cubicBezTo>
                  <a:pt x="11299" y="19131"/>
                  <a:pt x="11299" y="19131"/>
                  <a:pt x="11299" y="19131"/>
                </a:cubicBezTo>
                <a:cubicBezTo>
                  <a:pt x="11299" y="18132"/>
                  <a:pt x="11299" y="18132"/>
                  <a:pt x="11299" y="18132"/>
                </a:cubicBezTo>
                <a:cubicBezTo>
                  <a:pt x="11299" y="16891"/>
                  <a:pt x="11299" y="16891"/>
                  <a:pt x="11299" y="16891"/>
                </a:cubicBezTo>
                <a:cubicBezTo>
                  <a:pt x="13043" y="16011"/>
                  <a:pt x="13043" y="16011"/>
                  <a:pt x="13043" y="16011"/>
                </a:cubicBezTo>
                <a:cubicBezTo>
                  <a:pt x="14281" y="16637"/>
                  <a:pt x="14281" y="16637"/>
                  <a:pt x="14281" y="16637"/>
                </a:cubicBezTo>
                <a:cubicBezTo>
                  <a:pt x="11299" y="18132"/>
                  <a:pt x="11299" y="18132"/>
                  <a:pt x="11299" y="18132"/>
                </a:cubicBezTo>
                <a:cubicBezTo>
                  <a:pt x="11299" y="19131"/>
                  <a:pt x="11299" y="19131"/>
                  <a:pt x="11299" y="19131"/>
                </a:cubicBezTo>
                <a:cubicBezTo>
                  <a:pt x="15273" y="17133"/>
                  <a:pt x="15273" y="17133"/>
                  <a:pt x="15273" y="17133"/>
                </a:cubicBezTo>
                <a:cubicBezTo>
                  <a:pt x="16530" y="17771"/>
                  <a:pt x="16530" y="17771"/>
                  <a:pt x="16530" y="17771"/>
                </a:cubicBezTo>
                <a:lnTo>
                  <a:pt x="11299" y="20401"/>
                </a:lnTo>
                <a:close/>
                <a:moveTo>
                  <a:pt x="18359" y="16851"/>
                </a:moveTo>
                <a:cubicBezTo>
                  <a:pt x="17522" y="17269"/>
                  <a:pt x="17522" y="17269"/>
                  <a:pt x="17522" y="17269"/>
                </a:cubicBezTo>
                <a:cubicBezTo>
                  <a:pt x="16265" y="16637"/>
                  <a:pt x="16265" y="16637"/>
                  <a:pt x="16265" y="16637"/>
                </a:cubicBezTo>
                <a:cubicBezTo>
                  <a:pt x="16265" y="16637"/>
                  <a:pt x="16265" y="16637"/>
                  <a:pt x="16265" y="16637"/>
                </a:cubicBezTo>
                <a:cubicBezTo>
                  <a:pt x="16265" y="16637"/>
                  <a:pt x="16265" y="16637"/>
                  <a:pt x="16265" y="16637"/>
                </a:cubicBezTo>
                <a:cubicBezTo>
                  <a:pt x="18359" y="15582"/>
                  <a:pt x="18359" y="15582"/>
                  <a:pt x="18359" y="15582"/>
                </a:cubicBezTo>
                <a:lnTo>
                  <a:pt x="18359" y="16851"/>
                </a:lnTo>
                <a:close/>
                <a:moveTo>
                  <a:pt x="15273" y="16135"/>
                </a:moveTo>
                <a:cubicBezTo>
                  <a:pt x="14035" y="15514"/>
                  <a:pt x="14035" y="15514"/>
                  <a:pt x="14035" y="15514"/>
                </a:cubicBezTo>
                <a:cubicBezTo>
                  <a:pt x="16868" y="14086"/>
                  <a:pt x="16868" y="14086"/>
                  <a:pt x="16868" y="14086"/>
                </a:cubicBezTo>
                <a:cubicBezTo>
                  <a:pt x="17023" y="14013"/>
                  <a:pt x="17114" y="13866"/>
                  <a:pt x="17114" y="13714"/>
                </a:cubicBezTo>
                <a:cubicBezTo>
                  <a:pt x="17114" y="12766"/>
                  <a:pt x="17114" y="12766"/>
                  <a:pt x="17114" y="12766"/>
                </a:cubicBezTo>
                <a:cubicBezTo>
                  <a:pt x="18359" y="13387"/>
                  <a:pt x="18359" y="13387"/>
                  <a:pt x="18359" y="13387"/>
                </a:cubicBezTo>
                <a:cubicBezTo>
                  <a:pt x="18359" y="14589"/>
                  <a:pt x="18359" y="14589"/>
                  <a:pt x="18359" y="14589"/>
                </a:cubicBezTo>
                <a:lnTo>
                  <a:pt x="15273" y="16135"/>
                </a:lnTo>
                <a:close/>
                <a:moveTo>
                  <a:pt x="17633" y="12027"/>
                </a:moveTo>
                <a:cubicBezTo>
                  <a:pt x="18359" y="11666"/>
                  <a:pt x="18359" y="11666"/>
                  <a:pt x="18359" y="11666"/>
                </a:cubicBezTo>
                <a:cubicBezTo>
                  <a:pt x="18359" y="12388"/>
                  <a:pt x="18359" y="12388"/>
                  <a:pt x="18359" y="12388"/>
                </a:cubicBezTo>
                <a:lnTo>
                  <a:pt x="17633" y="12027"/>
                </a:lnTo>
                <a:close/>
                <a:moveTo>
                  <a:pt x="18352" y="10667"/>
                </a:moveTo>
                <a:cubicBezTo>
                  <a:pt x="17114" y="11288"/>
                  <a:pt x="17114" y="11288"/>
                  <a:pt x="17114" y="11288"/>
                </a:cubicBezTo>
                <a:cubicBezTo>
                  <a:pt x="17114" y="8613"/>
                  <a:pt x="17114" y="8613"/>
                  <a:pt x="17114" y="8613"/>
                </a:cubicBezTo>
                <a:cubicBezTo>
                  <a:pt x="18359" y="9234"/>
                  <a:pt x="18359" y="9234"/>
                  <a:pt x="18359" y="9234"/>
                </a:cubicBezTo>
                <a:cubicBezTo>
                  <a:pt x="18359" y="10667"/>
                  <a:pt x="18359" y="10667"/>
                  <a:pt x="18359" y="10667"/>
                </a:cubicBezTo>
                <a:lnTo>
                  <a:pt x="18352" y="10667"/>
                </a:lnTo>
                <a:close/>
                <a:moveTo>
                  <a:pt x="14022" y="3817"/>
                </a:moveTo>
                <a:cubicBezTo>
                  <a:pt x="15286" y="3185"/>
                  <a:pt x="15286" y="3185"/>
                  <a:pt x="15286" y="3185"/>
                </a:cubicBezTo>
                <a:cubicBezTo>
                  <a:pt x="20115" y="5611"/>
                  <a:pt x="20115" y="5611"/>
                  <a:pt x="20115" y="5611"/>
                </a:cubicBezTo>
                <a:cubicBezTo>
                  <a:pt x="18851" y="6243"/>
                  <a:pt x="18851" y="6243"/>
                  <a:pt x="18851" y="6243"/>
                </a:cubicBezTo>
                <a:lnTo>
                  <a:pt x="14022" y="3817"/>
                </a:lnTo>
                <a:close/>
                <a:moveTo>
                  <a:pt x="19351" y="16355"/>
                </a:moveTo>
                <a:cubicBezTo>
                  <a:pt x="19351" y="14837"/>
                  <a:pt x="19351" y="14837"/>
                  <a:pt x="19351" y="14837"/>
                </a:cubicBezTo>
                <a:cubicBezTo>
                  <a:pt x="19351" y="14837"/>
                  <a:pt x="19351" y="14837"/>
                  <a:pt x="19351" y="14837"/>
                </a:cubicBezTo>
                <a:cubicBezTo>
                  <a:pt x="19351" y="11164"/>
                  <a:pt x="19351" y="11164"/>
                  <a:pt x="19351" y="11164"/>
                </a:cubicBezTo>
                <a:cubicBezTo>
                  <a:pt x="19351" y="11164"/>
                  <a:pt x="19351" y="11164"/>
                  <a:pt x="19351" y="11164"/>
                </a:cubicBezTo>
                <a:cubicBezTo>
                  <a:pt x="20608" y="10532"/>
                  <a:pt x="20608" y="10532"/>
                  <a:pt x="20608" y="10532"/>
                </a:cubicBezTo>
                <a:cubicBezTo>
                  <a:pt x="20608" y="15717"/>
                  <a:pt x="20608" y="15717"/>
                  <a:pt x="20608" y="15717"/>
                </a:cubicBezTo>
                <a:lnTo>
                  <a:pt x="19351" y="16355"/>
                </a:lnTo>
                <a:close/>
              </a:path>
            </a:pathLst>
          </a:custGeom>
          <a:solidFill>
            <a:srgbClr val="00558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937" name="Shape 937"/>
          <p:cNvSpPr/>
          <p:nvPr>
            <p:ph type="body" sz="quarter" idx="1"/>
          </p:nvPr>
        </p:nvSpPr>
        <p:spPr>
          <a:xfrm>
            <a:off x="4334111" y="2817504"/>
            <a:ext cx="3935699" cy="4683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sp>
        <p:nvSpPr>
          <p:cNvPr id="938" name="Shape 938"/>
          <p:cNvSpPr/>
          <p:nvPr/>
        </p:nvSpPr>
        <p:spPr>
          <a:xfrm>
            <a:off x="285824" y="4772025"/>
            <a:ext cx="1105200" cy="222300"/>
          </a:xfrm>
          <a:prstGeom prst="rect">
            <a:avLst/>
          </a:prstGeom>
          <a:solidFill>
            <a:srgbClr val="29A7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gue/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" name="Shape 76"/>
          <p:cNvSpPr/>
          <p:nvPr>
            <p:ph type="title"/>
          </p:nvPr>
        </p:nvSpPr>
        <p:spPr>
          <a:xfrm>
            <a:off x="307805" y="1643663"/>
            <a:ext cx="6171002" cy="1853701"/>
          </a:xfrm>
          <a:prstGeom prst="rect">
            <a:avLst/>
          </a:prstGeom>
        </p:spPr>
        <p:txBody>
          <a:bodyPr anchor="b"/>
          <a:lstStyle>
            <a:lvl1pPr>
              <a:defRPr sz="3300"/>
            </a:lvl1pPr>
          </a:lstStyle>
          <a:p>
            <a:pPr/>
            <a:r>
              <a:t>Click to add title</a:t>
            </a:r>
          </a:p>
        </p:txBody>
      </p:sp>
      <p:sp>
        <p:nvSpPr>
          <p:cNvPr id="77" name="Shape 77"/>
          <p:cNvSpPr/>
          <p:nvPr>
            <p:ph type="body" sz="quarter" idx="1"/>
          </p:nvPr>
        </p:nvSpPr>
        <p:spPr>
          <a:xfrm>
            <a:off x="326862" y="3497246"/>
            <a:ext cx="6151801" cy="4683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6" name="Shape 946"/>
          <p:cNvSpPr/>
          <p:nvPr>
            <p:ph type="body" sz="quarter" idx="1"/>
          </p:nvPr>
        </p:nvSpPr>
        <p:spPr>
          <a:xfrm>
            <a:off x="308623" y="3485000"/>
            <a:ext cx="5523302" cy="784801"/>
          </a:xfrm>
          <a:prstGeom prst="rect">
            <a:avLst/>
          </a:prstGeom>
        </p:spPr>
        <p:txBody>
          <a:bodyPr/>
          <a:lstStyle>
            <a:lvl1pPr marL="25400" indent="7620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29A7DE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sp>
        <p:nvSpPr>
          <p:cNvPr id="947" name="Shape 947"/>
          <p:cNvSpPr/>
          <p:nvPr>
            <p:ph type="title"/>
          </p:nvPr>
        </p:nvSpPr>
        <p:spPr>
          <a:xfrm>
            <a:off x="308623" y="1762874"/>
            <a:ext cx="5523302" cy="1834501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Click to add title</a:t>
            </a:r>
          </a:p>
        </p:txBody>
      </p:sp>
      <p:pic>
        <p:nvPicPr>
          <p:cNvPr id="948" name="image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274" y="565971"/>
            <a:ext cx="1227282" cy="230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49" name="image05.png" descr="data-ar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1923" y="760451"/>
            <a:ext cx="2921289" cy="4381908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Shape 950"/>
          <p:cNvSpPr/>
          <p:nvPr/>
        </p:nvSpPr>
        <p:spPr>
          <a:xfrm>
            <a:off x="279475" y="4708149"/>
            <a:ext cx="967499" cy="32790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bod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58" name="Shape 958"/>
          <p:cNvSpPr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959" name="Shape 959"/>
          <p:cNvSpPr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</a:lvl1pPr>
          </a:lstStyle>
          <a:p>
            <a:pPr/>
            <a:r>
              <a:t>Click to add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B">
    <p:bg>
      <p:bgPr>
        <a:solidFill>
          <a:srgbClr val="29A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67" name="image02.png" descr="cloudera_logo_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274" y="565974"/>
            <a:ext cx="1245636" cy="230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68" name="image04.png" descr="data-art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2225" y="760872"/>
            <a:ext cx="2920989" cy="4381512"/>
          </a:xfrm>
          <a:prstGeom prst="rect">
            <a:avLst/>
          </a:prstGeom>
          <a:ln w="12700">
            <a:miter lim="400000"/>
          </a:ln>
        </p:spPr>
      </p:pic>
      <p:sp>
        <p:nvSpPr>
          <p:cNvPr id="969" name="Shape 969"/>
          <p:cNvSpPr/>
          <p:nvPr>
            <p:ph type="body" sz="quarter" idx="1"/>
          </p:nvPr>
        </p:nvSpPr>
        <p:spPr>
          <a:xfrm>
            <a:off x="308623" y="3485000"/>
            <a:ext cx="5811301" cy="784801"/>
          </a:xfrm>
          <a:prstGeom prst="rect">
            <a:avLst/>
          </a:prstGeom>
        </p:spPr>
        <p:txBody>
          <a:bodyPr/>
          <a:lstStyle>
            <a:lvl1pPr marL="25400" indent="76200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sp>
        <p:nvSpPr>
          <p:cNvPr id="970" name="Shape 970"/>
          <p:cNvSpPr/>
          <p:nvPr>
            <p:ph type="title"/>
          </p:nvPr>
        </p:nvSpPr>
        <p:spPr>
          <a:xfrm>
            <a:off x="308623" y="1770048"/>
            <a:ext cx="5523602" cy="1827302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971" name="Shape 971"/>
          <p:cNvSpPr/>
          <p:nvPr/>
        </p:nvSpPr>
        <p:spPr>
          <a:xfrm>
            <a:off x="250825" y="4722500"/>
            <a:ext cx="995999" cy="313501"/>
          </a:xfrm>
          <a:prstGeom prst="rect">
            <a:avLst/>
          </a:prstGeom>
          <a:solidFill>
            <a:srgbClr val="29A7D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BODY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9" name="Shape 979"/>
          <p:cNvSpPr/>
          <p:nvPr>
            <p:ph type="title"/>
          </p:nvPr>
        </p:nvSpPr>
        <p:spPr>
          <a:xfrm>
            <a:off x="231949" y="150499"/>
            <a:ext cx="8775002" cy="760201"/>
          </a:xfrm>
          <a:prstGeom prst="rect">
            <a:avLst/>
          </a:prstGeom>
        </p:spPr>
        <p:txBody>
          <a:bodyPr anchor="b"/>
          <a:lstStyle>
            <a:lvl1pPr>
              <a:defRPr b="1" sz="2400"/>
            </a:lvl1pPr>
          </a:lstStyle>
          <a:p>
            <a:pPr/>
            <a:r>
              <a:t>Click to add title</a:t>
            </a:r>
          </a:p>
        </p:txBody>
      </p:sp>
      <p:sp>
        <p:nvSpPr>
          <p:cNvPr id="980" name="Shape 980"/>
          <p:cNvSpPr/>
          <p:nvPr>
            <p:ph type="body" idx="1"/>
          </p:nvPr>
        </p:nvSpPr>
        <p:spPr>
          <a:xfrm>
            <a:off x="242224" y="963525"/>
            <a:ext cx="8544602" cy="372570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Font typeface="Trebuchet MS"/>
              <a:buChar char="●"/>
            </a:lvl1pPr>
          </a:lstStyle>
          <a:p>
            <a:pPr/>
            <a:r>
              <a:t>Click to add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BODY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8" name="Shape 988"/>
          <p:cNvSpPr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989" name="Shape 989"/>
          <p:cNvSpPr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</a:lvl1pPr>
          </a:lstStyle>
          <a:p>
            <a:pPr/>
            <a:r>
              <a:t>Click to add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" name="Shape 85"/>
          <p:cNvSpPr/>
          <p:nvPr>
            <p:ph type="title"/>
          </p:nvPr>
        </p:nvSpPr>
        <p:spPr>
          <a:xfrm>
            <a:off x="284632" y="339328"/>
            <a:ext cx="8487301" cy="594000"/>
          </a:xfrm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86" name="Shape 86"/>
          <p:cNvSpPr/>
          <p:nvPr>
            <p:ph type="body" idx="1"/>
          </p:nvPr>
        </p:nvSpPr>
        <p:spPr>
          <a:xfrm>
            <a:off x="284632" y="1085850"/>
            <a:ext cx="8487301" cy="3508801"/>
          </a:xfrm>
          <a:prstGeom prst="rect">
            <a:avLst/>
          </a:prstGeom>
        </p:spPr>
        <p:txBody>
          <a:bodyPr/>
          <a:lstStyle/>
          <a:p>
            <a:pPr/>
            <a:r>
              <a:t>Click to add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" name="Shape 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" name="Shape 102"/>
          <p:cNvSpPr/>
          <p:nvPr>
            <p:ph type="pic" idx="13"/>
          </p:nvPr>
        </p:nvSpPr>
        <p:spPr>
          <a:xfrm>
            <a:off x="3059941" y="0"/>
            <a:ext cx="6084001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body" sz="quarter" idx="1"/>
          </p:nvPr>
        </p:nvSpPr>
        <p:spPr>
          <a:xfrm>
            <a:off x="297366" y="2579370"/>
            <a:ext cx="2395201" cy="1640099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Click to add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" name="Shape 111"/>
          <p:cNvSpPr/>
          <p:nvPr>
            <p:ph type="title"/>
          </p:nvPr>
        </p:nvSpPr>
        <p:spPr>
          <a:xfrm>
            <a:off x="4306753" y="2228849"/>
            <a:ext cx="3963000" cy="567901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Click to add title</a:t>
            </a:r>
          </a:p>
        </p:txBody>
      </p:sp>
      <p:grpSp>
        <p:nvGrpSpPr>
          <p:cNvPr id="120" name="Group 120"/>
          <p:cNvGrpSpPr/>
          <p:nvPr/>
        </p:nvGrpSpPr>
        <p:grpSpPr>
          <a:xfrm>
            <a:off x="4391293" y="1827451"/>
            <a:ext cx="1225167" cy="238623"/>
            <a:chOff x="0" y="0"/>
            <a:chExt cx="1225165" cy="238622"/>
          </a:xfrm>
        </p:grpSpPr>
        <p:sp>
          <p:nvSpPr>
            <p:cNvPr id="112" name="Shape 112"/>
            <p:cNvSpPr/>
            <p:nvPr/>
          </p:nvSpPr>
          <p:spPr>
            <a:xfrm>
              <a:off x="962824" y="54211"/>
              <a:ext cx="106139" cy="184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3" name="Shape 113"/>
            <p:cNvSpPr/>
            <p:nvPr/>
          </p:nvSpPr>
          <p:spPr>
            <a:xfrm>
              <a:off x="177818" y="0"/>
              <a:ext cx="45489" cy="236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4" name="Shape 114"/>
            <p:cNvSpPr/>
            <p:nvPr/>
          </p:nvSpPr>
          <p:spPr>
            <a:xfrm>
              <a:off x="242874" y="49874"/>
              <a:ext cx="162690" cy="188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5" name="Shape 115"/>
            <p:cNvSpPr/>
            <p:nvPr/>
          </p:nvSpPr>
          <p:spPr>
            <a:xfrm>
              <a:off x="-1" y="49874"/>
              <a:ext cx="160643" cy="188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6" name="Shape 116"/>
            <p:cNvSpPr/>
            <p:nvPr/>
          </p:nvSpPr>
          <p:spPr>
            <a:xfrm>
              <a:off x="422862" y="54211"/>
              <a:ext cx="156135" cy="184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7" name="Shape 117"/>
            <p:cNvSpPr/>
            <p:nvPr/>
          </p:nvSpPr>
          <p:spPr>
            <a:xfrm>
              <a:off x="598512" y="-1"/>
              <a:ext cx="166790" cy="238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" name="Shape 118"/>
            <p:cNvSpPr/>
            <p:nvPr/>
          </p:nvSpPr>
          <p:spPr>
            <a:xfrm>
              <a:off x="782837" y="49874"/>
              <a:ext cx="162692" cy="188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9" name="Shape 119"/>
            <p:cNvSpPr/>
            <p:nvPr/>
          </p:nvSpPr>
          <p:spPr>
            <a:xfrm>
              <a:off x="1075588" y="49874"/>
              <a:ext cx="149578" cy="188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pic>
        <p:nvPicPr>
          <p:cNvPr id="121" name="image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2824" y="981218"/>
            <a:ext cx="2767502" cy="3175201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>
            <p:ph type="body" sz="quarter" idx="1"/>
          </p:nvPr>
        </p:nvSpPr>
        <p:spPr>
          <a:xfrm>
            <a:off x="4334111" y="2817504"/>
            <a:ext cx="3935699" cy="4683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sp>
        <p:nvSpPr>
          <p:cNvPr id="123" name="Shape 123"/>
          <p:cNvSpPr/>
          <p:nvPr/>
        </p:nvSpPr>
        <p:spPr>
          <a:xfrm>
            <a:off x="285824" y="4772025"/>
            <a:ext cx="1105200" cy="222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gue/Quote BLUE">
    <p:bg>
      <p:bgPr>
        <a:solidFill>
          <a:srgbClr val="29A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1" name="Shape 131"/>
          <p:cNvSpPr/>
          <p:nvPr>
            <p:ph type="title"/>
          </p:nvPr>
        </p:nvSpPr>
        <p:spPr>
          <a:xfrm>
            <a:off x="307805" y="1643663"/>
            <a:ext cx="6171002" cy="1853701"/>
          </a:xfrm>
          <a:prstGeom prst="rect">
            <a:avLst/>
          </a:prstGeom>
        </p:spPr>
        <p:txBody>
          <a:bodyPr anchor="b"/>
          <a:lstStyle>
            <a:lvl1pPr>
              <a:defRPr sz="3300">
                <a:solidFill>
                  <a:srgbClr val="F5F5F5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xfrm>
            <a:off x="326862" y="3497246"/>
            <a:ext cx="6151801" cy="4683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grpSp>
        <p:nvGrpSpPr>
          <p:cNvPr id="141" name="Group 141"/>
          <p:cNvGrpSpPr/>
          <p:nvPr/>
        </p:nvGrpSpPr>
        <p:grpSpPr>
          <a:xfrm>
            <a:off x="382604" y="4788939"/>
            <a:ext cx="873849" cy="170180"/>
            <a:chOff x="0" y="0"/>
            <a:chExt cx="873848" cy="170179"/>
          </a:xfrm>
        </p:grpSpPr>
        <p:sp>
          <p:nvSpPr>
            <p:cNvPr id="133" name="Shape 133"/>
            <p:cNvSpPr/>
            <p:nvPr/>
          </p:nvSpPr>
          <p:spPr>
            <a:xfrm>
              <a:off x="686734" y="38662"/>
              <a:ext cx="7570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4" name="Shape 134"/>
            <p:cNvSpPr/>
            <p:nvPr/>
          </p:nvSpPr>
          <p:spPr>
            <a:xfrm>
              <a:off x="126829" y="0"/>
              <a:ext cx="32445" cy="16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5" name="Shape 135"/>
            <p:cNvSpPr/>
            <p:nvPr/>
          </p:nvSpPr>
          <p:spPr>
            <a:xfrm>
              <a:off x="173230" y="35568"/>
              <a:ext cx="116039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6" name="Shape 136"/>
            <p:cNvSpPr/>
            <p:nvPr/>
          </p:nvSpPr>
          <p:spPr>
            <a:xfrm>
              <a:off x="0" y="35568"/>
              <a:ext cx="114578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7" name="Shape 137"/>
            <p:cNvSpPr/>
            <p:nvPr/>
          </p:nvSpPr>
          <p:spPr>
            <a:xfrm>
              <a:off x="301606" y="38662"/>
              <a:ext cx="11136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8" name="Shape 138"/>
            <p:cNvSpPr/>
            <p:nvPr/>
          </p:nvSpPr>
          <p:spPr>
            <a:xfrm>
              <a:off x="426889" y="-1"/>
              <a:ext cx="118963" cy="17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9" name="Shape 139"/>
            <p:cNvSpPr/>
            <p:nvPr/>
          </p:nvSpPr>
          <p:spPr>
            <a:xfrm>
              <a:off x="558359" y="35568"/>
              <a:ext cx="116040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0" name="Shape 140"/>
            <p:cNvSpPr/>
            <p:nvPr/>
          </p:nvSpPr>
          <p:spPr>
            <a:xfrm>
              <a:off x="767163" y="35568"/>
              <a:ext cx="106686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6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3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 1 BLUE">
    <p:bg>
      <p:bgPr>
        <a:solidFill>
          <a:srgbClr val="29A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326862" y="3884936"/>
            <a:ext cx="5504101" cy="764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sp>
        <p:nvSpPr>
          <p:cNvPr id="150" name="Shape 150"/>
          <p:cNvSpPr/>
          <p:nvPr>
            <p:ph type="title"/>
          </p:nvPr>
        </p:nvSpPr>
        <p:spPr>
          <a:xfrm>
            <a:off x="307805" y="2025924"/>
            <a:ext cx="5523002" cy="1853702"/>
          </a:xfrm>
          <a:prstGeom prst="rect">
            <a:avLst/>
          </a:prstGeom>
        </p:spPr>
        <p:txBody>
          <a:bodyPr anchor="b"/>
          <a:lstStyle>
            <a:lvl1pPr>
              <a:defRPr sz="3300">
                <a:solidFill>
                  <a:srgbClr val="F5F5F5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grpSp>
        <p:nvGrpSpPr>
          <p:cNvPr id="160" name="Group 160"/>
          <p:cNvGrpSpPr/>
          <p:nvPr/>
        </p:nvGrpSpPr>
        <p:grpSpPr>
          <a:xfrm>
            <a:off x="396435" y="492607"/>
            <a:ext cx="1211349" cy="222563"/>
            <a:chOff x="0" y="0"/>
            <a:chExt cx="1211348" cy="222562"/>
          </a:xfrm>
        </p:grpSpPr>
        <p:sp>
          <p:nvSpPr>
            <p:cNvPr id="151" name="Shape 151"/>
            <p:cNvSpPr/>
            <p:nvPr/>
          </p:nvSpPr>
          <p:spPr>
            <a:xfrm>
              <a:off x="917051" y="50564"/>
              <a:ext cx="99651" cy="171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44" y="0"/>
                  </a:moveTo>
                  <a:cubicBezTo>
                    <a:pt x="16887" y="0"/>
                    <a:pt x="14334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8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8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2" name="Shape 152"/>
            <p:cNvSpPr/>
            <p:nvPr/>
          </p:nvSpPr>
          <p:spPr>
            <a:xfrm>
              <a:off x="169384" y="0"/>
              <a:ext cx="44466" cy="22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1" y="20542"/>
                    <a:pt x="3086" y="20983"/>
                  </a:cubicBezTo>
                  <a:cubicBezTo>
                    <a:pt x="4849" y="21335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0"/>
                    <a:pt x="20719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3" name="Shape 153"/>
            <p:cNvSpPr/>
            <p:nvPr/>
          </p:nvSpPr>
          <p:spPr>
            <a:xfrm>
              <a:off x="230699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1"/>
                    <a:pt x="10800" y="4541"/>
                  </a:cubicBezTo>
                  <a:cubicBezTo>
                    <a:pt x="7158" y="4541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45967"/>
              <a:ext cx="152155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1"/>
                    <a:pt x="11057" y="4541"/>
                  </a:cubicBezTo>
                  <a:cubicBezTo>
                    <a:pt x="13114" y="4541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5" name="Shape 155"/>
            <p:cNvSpPr/>
            <p:nvPr/>
          </p:nvSpPr>
          <p:spPr>
            <a:xfrm>
              <a:off x="403916" y="50564"/>
              <a:ext cx="147521" cy="17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6" y="16825"/>
                    <a:pt x="11926" y="17052"/>
                    <a:pt x="10866" y="17052"/>
                  </a:cubicBezTo>
                  <a:cubicBezTo>
                    <a:pt x="9674" y="17052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2"/>
                    <a:pt x="6096" y="1250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2" y="18530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4" y="19895"/>
                  </a:cubicBezTo>
                  <a:cubicBezTo>
                    <a:pt x="20407" y="18530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2"/>
                    <a:pt x="21335" y="1250"/>
                    <a:pt x="20805" y="79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6" name="Shape 156"/>
            <p:cNvSpPr/>
            <p:nvPr/>
          </p:nvSpPr>
          <p:spPr>
            <a:xfrm>
              <a:off x="569468" y="0"/>
              <a:ext cx="158238" cy="222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19"/>
                    <a:pt x="21600" y="2019"/>
                    <a:pt x="21600" y="2019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7" name="Shape 157"/>
            <p:cNvSpPr/>
            <p:nvPr/>
          </p:nvSpPr>
          <p:spPr>
            <a:xfrm>
              <a:off x="744984" y="45967"/>
              <a:ext cx="155994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39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1"/>
                  </a:moveTo>
                  <a:cubicBezTo>
                    <a:pt x="8163" y="4541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1"/>
                    <a:pt x="10800" y="454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8" name="Shape 158"/>
            <p:cNvSpPr/>
            <p:nvPr/>
          </p:nvSpPr>
          <p:spPr>
            <a:xfrm>
              <a:off x="1023203" y="45967"/>
              <a:ext cx="142959" cy="17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8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1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7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7" y="7754"/>
                    <a:pt x="11073" y="7975"/>
                  </a:cubicBezTo>
                  <a:cubicBezTo>
                    <a:pt x="7656" y="8418"/>
                    <a:pt x="4921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1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1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9" name="Shape 159"/>
            <p:cNvSpPr/>
            <p:nvPr/>
          </p:nvSpPr>
          <p:spPr>
            <a:xfrm>
              <a:off x="1176876" y="47116"/>
              <a:ext cx="34473" cy="35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7052" y="0"/>
                    <a:pt x="21600" y="4985"/>
                    <a:pt x="21600" y="11077"/>
                  </a:cubicBezTo>
                  <a:cubicBezTo>
                    <a:pt x="21600" y="16615"/>
                    <a:pt x="17052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1"/>
                    <a:pt x="19326" y="11077"/>
                  </a:cubicBezTo>
                  <a:cubicBezTo>
                    <a:pt x="19326" y="6092"/>
                    <a:pt x="15916" y="1661"/>
                    <a:pt x="10800" y="1661"/>
                  </a:cubicBezTo>
                  <a:cubicBezTo>
                    <a:pt x="5684" y="1661"/>
                    <a:pt x="1705" y="6092"/>
                    <a:pt x="1705" y="11077"/>
                  </a:cubicBezTo>
                  <a:cubicBezTo>
                    <a:pt x="1705" y="16061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2" y="17169"/>
                    <a:pt x="6252" y="17169"/>
                    <a:pt x="6252" y="17169"/>
                  </a:cubicBezTo>
                  <a:cubicBezTo>
                    <a:pt x="6252" y="4985"/>
                    <a:pt x="6252" y="4985"/>
                    <a:pt x="6252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1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00416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169" name="Group 169"/>
          <p:cNvGrpSpPr/>
          <p:nvPr/>
        </p:nvGrpSpPr>
        <p:grpSpPr>
          <a:xfrm>
            <a:off x="382604" y="4788939"/>
            <a:ext cx="873849" cy="170180"/>
            <a:chOff x="0" y="0"/>
            <a:chExt cx="873848" cy="170179"/>
          </a:xfrm>
        </p:grpSpPr>
        <p:sp>
          <p:nvSpPr>
            <p:cNvPr id="161" name="Shape 161"/>
            <p:cNvSpPr/>
            <p:nvPr/>
          </p:nvSpPr>
          <p:spPr>
            <a:xfrm>
              <a:off x="686734" y="38662"/>
              <a:ext cx="7570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2" name="Shape 162"/>
            <p:cNvSpPr/>
            <p:nvPr/>
          </p:nvSpPr>
          <p:spPr>
            <a:xfrm>
              <a:off x="126829" y="0"/>
              <a:ext cx="32445" cy="16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3" name="Shape 163"/>
            <p:cNvSpPr/>
            <p:nvPr/>
          </p:nvSpPr>
          <p:spPr>
            <a:xfrm>
              <a:off x="173230" y="35568"/>
              <a:ext cx="116039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4" name="Shape 164"/>
            <p:cNvSpPr/>
            <p:nvPr/>
          </p:nvSpPr>
          <p:spPr>
            <a:xfrm>
              <a:off x="0" y="35568"/>
              <a:ext cx="114578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5" name="Shape 165"/>
            <p:cNvSpPr/>
            <p:nvPr/>
          </p:nvSpPr>
          <p:spPr>
            <a:xfrm>
              <a:off x="301606" y="38662"/>
              <a:ext cx="11136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6" name="Shape 166"/>
            <p:cNvSpPr/>
            <p:nvPr/>
          </p:nvSpPr>
          <p:spPr>
            <a:xfrm>
              <a:off x="426889" y="-1"/>
              <a:ext cx="118963" cy="17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7" name="Shape 167"/>
            <p:cNvSpPr/>
            <p:nvPr/>
          </p:nvSpPr>
          <p:spPr>
            <a:xfrm>
              <a:off x="558359" y="35568"/>
              <a:ext cx="116040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8" name="Shape 168"/>
            <p:cNvSpPr/>
            <p:nvPr/>
          </p:nvSpPr>
          <p:spPr>
            <a:xfrm>
              <a:off x="767163" y="35568"/>
              <a:ext cx="106686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6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3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170" name="Shape 170"/>
          <p:cNvSpPr/>
          <p:nvPr/>
        </p:nvSpPr>
        <p:spPr>
          <a:xfrm>
            <a:off x="285824" y="4772025"/>
            <a:ext cx="1105200" cy="222300"/>
          </a:xfrm>
          <a:prstGeom prst="rect">
            <a:avLst/>
          </a:prstGeom>
          <a:solidFill>
            <a:srgbClr val="29A7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1" name="Shape 171"/>
          <p:cNvSpPr/>
          <p:nvPr/>
        </p:nvSpPr>
        <p:spPr>
          <a:xfrm>
            <a:off x="0" y="4733924"/>
            <a:ext cx="9144000" cy="409502"/>
          </a:xfrm>
          <a:prstGeom prst="rect">
            <a:avLst/>
          </a:prstGeom>
          <a:solidFill>
            <a:srgbClr val="29A7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194" name="Group 194"/>
          <p:cNvGrpSpPr/>
          <p:nvPr/>
        </p:nvGrpSpPr>
        <p:grpSpPr>
          <a:xfrm>
            <a:off x="6134306" y="690927"/>
            <a:ext cx="2802125" cy="4452615"/>
            <a:chOff x="0" y="0"/>
            <a:chExt cx="2802124" cy="4452613"/>
          </a:xfrm>
        </p:grpSpPr>
        <p:sp>
          <p:nvSpPr>
            <p:cNvPr id="172" name="Shape 172"/>
            <p:cNvSpPr/>
            <p:nvPr/>
          </p:nvSpPr>
          <p:spPr>
            <a:xfrm>
              <a:off x="332534" y="995941"/>
              <a:ext cx="805538" cy="805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416" fill="norm" stroke="1" extrusionOk="0">
                  <a:moveTo>
                    <a:pt x="10716" y="21416"/>
                  </a:moveTo>
                  <a:cubicBezTo>
                    <a:pt x="10247" y="21416"/>
                    <a:pt x="9745" y="21215"/>
                    <a:pt x="9410" y="20847"/>
                  </a:cubicBezTo>
                  <a:cubicBezTo>
                    <a:pt x="536" y="12006"/>
                    <a:pt x="536" y="12006"/>
                    <a:pt x="536" y="12006"/>
                  </a:cubicBezTo>
                  <a:cubicBezTo>
                    <a:pt x="201" y="11671"/>
                    <a:pt x="0" y="11202"/>
                    <a:pt x="0" y="10700"/>
                  </a:cubicBezTo>
                  <a:cubicBezTo>
                    <a:pt x="0" y="10197"/>
                    <a:pt x="201" y="9728"/>
                    <a:pt x="536" y="9394"/>
                  </a:cubicBezTo>
                  <a:cubicBezTo>
                    <a:pt x="9410" y="553"/>
                    <a:pt x="9410" y="553"/>
                    <a:pt x="9410" y="553"/>
                  </a:cubicBezTo>
                  <a:cubicBezTo>
                    <a:pt x="10113" y="-184"/>
                    <a:pt x="11285" y="-184"/>
                    <a:pt x="12022" y="553"/>
                  </a:cubicBezTo>
                  <a:cubicBezTo>
                    <a:pt x="20863" y="9394"/>
                    <a:pt x="20863" y="9394"/>
                    <a:pt x="20863" y="9394"/>
                  </a:cubicBezTo>
                  <a:cubicBezTo>
                    <a:pt x="21600" y="10097"/>
                    <a:pt x="21600" y="11302"/>
                    <a:pt x="20863" y="12006"/>
                  </a:cubicBezTo>
                  <a:cubicBezTo>
                    <a:pt x="12022" y="20847"/>
                    <a:pt x="12022" y="20847"/>
                    <a:pt x="12022" y="20847"/>
                  </a:cubicBezTo>
                  <a:cubicBezTo>
                    <a:pt x="11654" y="21215"/>
                    <a:pt x="11185" y="21416"/>
                    <a:pt x="10716" y="21416"/>
                  </a:cubicBezTo>
                  <a:close/>
                  <a:moveTo>
                    <a:pt x="4487" y="10700"/>
                  </a:moveTo>
                  <a:cubicBezTo>
                    <a:pt x="10716" y="16928"/>
                    <a:pt x="10716" y="16928"/>
                    <a:pt x="10716" y="16928"/>
                  </a:cubicBezTo>
                  <a:cubicBezTo>
                    <a:pt x="16945" y="10700"/>
                    <a:pt x="16945" y="10700"/>
                    <a:pt x="16945" y="10700"/>
                  </a:cubicBezTo>
                  <a:cubicBezTo>
                    <a:pt x="10716" y="4471"/>
                    <a:pt x="10716" y="4471"/>
                    <a:pt x="10716" y="4471"/>
                  </a:cubicBezTo>
                  <a:lnTo>
                    <a:pt x="4487" y="1070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3" name="Shape 173"/>
            <p:cNvSpPr/>
            <p:nvPr/>
          </p:nvSpPr>
          <p:spPr>
            <a:xfrm>
              <a:off x="0" y="1882694"/>
              <a:ext cx="805537" cy="805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416" fill="norm" stroke="1" extrusionOk="0">
                  <a:moveTo>
                    <a:pt x="10716" y="21416"/>
                  </a:moveTo>
                  <a:cubicBezTo>
                    <a:pt x="10214" y="21416"/>
                    <a:pt x="9745" y="21215"/>
                    <a:pt x="9377" y="20880"/>
                  </a:cubicBezTo>
                  <a:cubicBezTo>
                    <a:pt x="536" y="12006"/>
                    <a:pt x="536" y="12006"/>
                    <a:pt x="536" y="12006"/>
                  </a:cubicBezTo>
                  <a:cubicBezTo>
                    <a:pt x="201" y="11671"/>
                    <a:pt x="0" y="11202"/>
                    <a:pt x="0" y="10700"/>
                  </a:cubicBezTo>
                  <a:cubicBezTo>
                    <a:pt x="0" y="10231"/>
                    <a:pt x="201" y="9728"/>
                    <a:pt x="536" y="9394"/>
                  </a:cubicBezTo>
                  <a:cubicBezTo>
                    <a:pt x="9377" y="553"/>
                    <a:pt x="9377" y="553"/>
                    <a:pt x="9377" y="553"/>
                  </a:cubicBezTo>
                  <a:cubicBezTo>
                    <a:pt x="10113" y="-184"/>
                    <a:pt x="11285" y="-184"/>
                    <a:pt x="12022" y="553"/>
                  </a:cubicBezTo>
                  <a:cubicBezTo>
                    <a:pt x="20863" y="9394"/>
                    <a:pt x="20863" y="9394"/>
                    <a:pt x="20863" y="9394"/>
                  </a:cubicBezTo>
                  <a:cubicBezTo>
                    <a:pt x="21600" y="10130"/>
                    <a:pt x="21600" y="11302"/>
                    <a:pt x="20863" y="12006"/>
                  </a:cubicBezTo>
                  <a:cubicBezTo>
                    <a:pt x="12022" y="20880"/>
                    <a:pt x="12022" y="20880"/>
                    <a:pt x="12022" y="20880"/>
                  </a:cubicBezTo>
                  <a:cubicBezTo>
                    <a:pt x="11654" y="21215"/>
                    <a:pt x="11185" y="21416"/>
                    <a:pt x="10716" y="21416"/>
                  </a:cubicBezTo>
                  <a:close/>
                  <a:moveTo>
                    <a:pt x="4487" y="10700"/>
                  </a:moveTo>
                  <a:cubicBezTo>
                    <a:pt x="10716" y="16928"/>
                    <a:pt x="10716" y="16928"/>
                    <a:pt x="10716" y="16928"/>
                  </a:cubicBezTo>
                  <a:cubicBezTo>
                    <a:pt x="16912" y="10700"/>
                    <a:pt x="16912" y="10700"/>
                    <a:pt x="16912" y="10700"/>
                  </a:cubicBezTo>
                  <a:cubicBezTo>
                    <a:pt x="10716" y="4504"/>
                    <a:pt x="10716" y="4504"/>
                    <a:pt x="10716" y="4504"/>
                  </a:cubicBezTo>
                  <a:lnTo>
                    <a:pt x="4487" y="1070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4" name="Shape 174"/>
            <p:cNvSpPr/>
            <p:nvPr/>
          </p:nvSpPr>
          <p:spPr>
            <a:xfrm>
              <a:off x="665068" y="1675466"/>
              <a:ext cx="139763" cy="609975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5" name="Shape 175"/>
            <p:cNvSpPr/>
            <p:nvPr/>
          </p:nvSpPr>
          <p:spPr>
            <a:xfrm>
              <a:off x="1664759" y="402714"/>
              <a:ext cx="139763" cy="1549575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6" name="Shape 176"/>
            <p:cNvSpPr/>
            <p:nvPr/>
          </p:nvSpPr>
          <p:spPr>
            <a:xfrm>
              <a:off x="332534" y="1397964"/>
              <a:ext cx="139763" cy="554400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7" name="Shape 177"/>
            <p:cNvSpPr/>
            <p:nvPr/>
          </p:nvSpPr>
          <p:spPr>
            <a:xfrm>
              <a:off x="665068" y="2285414"/>
              <a:ext cx="139763" cy="2167200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8" name="Shape 178"/>
            <p:cNvSpPr/>
            <p:nvPr/>
          </p:nvSpPr>
          <p:spPr>
            <a:xfrm>
              <a:off x="2329827" y="1731106"/>
              <a:ext cx="139763" cy="2712375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9" name="Shape 179"/>
            <p:cNvSpPr/>
            <p:nvPr/>
          </p:nvSpPr>
          <p:spPr>
            <a:xfrm>
              <a:off x="2662362" y="1397964"/>
              <a:ext cx="139763" cy="3045600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0" name="Shape 180"/>
            <p:cNvSpPr/>
            <p:nvPr/>
          </p:nvSpPr>
          <p:spPr>
            <a:xfrm>
              <a:off x="1997293" y="1397964"/>
              <a:ext cx="139763" cy="887400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1" name="Shape 181"/>
            <p:cNvSpPr/>
            <p:nvPr/>
          </p:nvSpPr>
          <p:spPr>
            <a:xfrm>
              <a:off x="1997293" y="2285414"/>
              <a:ext cx="139763" cy="2167200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2" name="Shape 182"/>
            <p:cNvSpPr/>
            <p:nvPr/>
          </p:nvSpPr>
          <p:spPr>
            <a:xfrm>
              <a:off x="997603" y="402714"/>
              <a:ext cx="139763" cy="995175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3" name="Shape 183"/>
            <p:cNvSpPr/>
            <p:nvPr/>
          </p:nvSpPr>
          <p:spPr>
            <a:xfrm>
              <a:off x="1996567" y="995273"/>
              <a:ext cx="805229" cy="806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3" h="21600" fill="norm" stroke="1" extrusionOk="0">
                  <a:moveTo>
                    <a:pt x="10617" y="21600"/>
                  </a:moveTo>
                  <a:cubicBezTo>
                    <a:pt x="10152" y="21600"/>
                    <a:pt x="9686" y="21398"/>
                    <a:pt x="9321" y="21026"/>
                  </a:cubicBezTo>
                  <a:cubicBezTo>
                    <a:pt x="548" y="12116"/>
                    <a:pt x="548" y="12116"/>
                    <a:pt x="548" y="12116"/>
                  </a:cubicBezTo>
                  <a:cubicBezTo>
                    <a:pt x="-183" y="11408"/>
                    <a:pt x="-183" y="10192"/>
                    <a:pt x="548" y="9484"/>
                  </a:cubicBezTo>
                  <a:cubicBezTo>
                    <a:pt x="9321" y="574"/>
                    <a:pt x="9321" y="574"/>
                    <a:pt x="9321" y="574"/>
                  </a:cubicBezTo>
                  <a:cubicBezTo>
                    <a:pt x="9686" y="202"/>
                    <a:pt x="10152" y="0"/>
                    <a:pt x="10617" y="0"/>
                  </a:cubicBezTo>
                  <a:cubicBezTo>
                    <a:pt x="11115" y="0"/>
                    <a:pt x="11581" y="202"/>
                    <a:pt x="11946" y="574"/>
                  </a:cubicBezTo>
                  <a:cubicBezTo>
                    <a:pt x="20719" y="9484"/>
                    <a:pt x="20719" y="9484"/>
                    <a:pt x="20719" y="9484"/>
                  </a:cubicBezTo>
                  <a:cubicBezTo>
                    <a:pt x="21417" y="10192"/>
                    <a:pt x="21417" y="11408"/>
                    <a:pt x="20719" y="12116"/>
                  </a:cubicBezTo>
                  <a:cubicBezTo>
                    <a:pt x="11946" y="21026"/>
                    <a:pt x="11946" y="21026"/>
                    <a:pt x="11946" y="21026"/>
                  </a:cubicBezTo>
                  <a:cubicBezTo>
                    <a:pt x="11581" y="21398"/>
                    <a:pt x="11115" y="21600"/>
                    <a:pt x="10617" y="21600"/>
                  </a:cubicBezTo>
                  <a:close/>
                  <a:moveTo>
                    <a:pt x="4469" y="10800"/>
                  </a:moveTo>
                  <a:cubicBezTo>
                    <a:pt x="10617" y="17078"/>
                    <a:pt x="10617" y="17078"/>
                    <a:pt x="10617" y="17078"/>
                  </a:cubicBezTo>
                  <a:cubicBezTo>
                    <a:pt x="16798" y="10800"/>
                    <a:pt x="16798" y="10800"/>
                    <a:pt x="16798" y="10800"/>
                  </a:cubicBezTo>
                  <a:cubicBezTo>
                    <a:pt x="10617" y="4522"/>
                    <a:pt x="10617" y="4522"/>
                    <a:pt x="10617" y="4522"/>
                  </a:cubicBezTo>
                  <a:lnTo>
                    <a:pt x="4469" y="1080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4" name="Shape 184"/>
            <p:cNvSpPr/>
            <p:nvPr/>
          </p:nvSpPr>
          <p:spPr>
            <a:xfrm>
              <a:off x="1019169" y="735159"/>
              <a:ext cx="451471" cy="370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4944" y="0"/>
                  </a:lnTo>
                  <a:lnTo>
                    <a:pt x="14944" y="8045"/>
                  </a:lnTo>
                  <a:lnTo>
                    <a:pt x="4693" y="6806"/>
                  </a:lnTo>
                  <a:lnTo>
                    <a:pt x="0" y="7377"/>
                  </a:lnTo>
                  <a:lnTo>
                    <a:pt x="14944" y="9196"/>
                  </a:lnTo>
                  <a:lnTo>
                    <a:pt x="14944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5" name="Shape 185"/>
            <p:cNvSpPr/>
            <p:nvPr/>
          </p:nvSpPr>
          <p:spPr>
            <a:xfrm>
              <a:off x="1470665" y="1882694"/>
              <a:ext cx="666403" cy="805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6" fill="norm" stroke="1" extrusionOk="0">
                  <a:moveTo>
                    <a:pt x="20906" y="9394"/>
                  </a:moveTo>
                  <a:cubicBezTo>
                    <a:pt x="17068" y="6212"/>
                    <a:pt x="17068" y="6212"/>
                    <a:pt x="17068" y="6212"/>
                  </a:cubicBezTo>
                  <a:cubicBezTo>
                    <a:pt x="10126" y="553"/>
                    <a:pt x="10126" y="553"/>
                    <a:pt x="10126" y="553"/>
                  </a:cubicBezTo>
                  <a:cubicBezTo>
                    <a:pt x="9269" y="-184"/>
                    <a:pt x="7840" y="-184"/>
                    <a:pt x="6941" y="553"/>
                  </a:cubicBezTo>
                  <a:cubicBezTo>
                    <a:pt x="0" y="6212"/>
                    <a:pt x="0" y="6212"/>
                    <a:pt x="0" y="6212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6941" y="20880"/>
                    <a:pt x="6941" y="20880"/>
                    <a:pt x="6941" y="20880"/>
                  </a:cubicBezTo>
                  <a:cubicBezTo>
                    <a:pt x="7350" y="21215"/>
                    <a:pt x="7921" y="21416"/>
                    <a:pt x="8534" y="21416"/>
                  </a:cubicBezTo>
                  <a:cubicBezTo>
                    <a:pt x="9146" y="21416"/>
                    <a:pt x="9718" y="21215"/>
                    <a:pt x="10126" y="20880"/>
                  </a:cubicBezTo>
                  <a:cubicBezTo>
                    <a:pt x="17068" y="15187"/>
                    <a:pt x="17068" y="15187"/>
                    <a:pt x="17068" y="15187"/>
                  </a:cubicBezTo>
                  <a:cubicBezTo>
                    <a:pt x="20906" y="12006"/>
                    <a:pt x="20906" y="12006"/>
                    <a:pt x="20906" y="12006"/>
                  </a:cubicBezTo>
                  <a:cubicBezTo>
                    <a:pt x="21355" y="11671"/>
                    <a:pt x="21600" y="11202"/>
                    <a:pt x="21600" y="10700"/>
                  </a:cubicBezTo>
                  <a:cubicBezTo>
                    <a:pt x="21600" y="10231"/>
                    <a:pt x="21355" y="9728"/>
                    <a:pt x="20906" y="9394"/>
                  </a:cubicBezTo>
                  <a:close/>
                  <a:moveTo>
                    <a:pt x="8534" y="16928"/>
                  </a:moveTo>
                  <a:cubicBezTo>
                    <a:pt x="939" y="10700"/>
                    <a:pt x="939" y="10700"/>
                    <a:pt x="939" y="10700"/>
                  </a:cubicBezTo>
                  <a:cubicBezTo>
                    <a:pt x="8534" y="4504"/>
                    <a:pt x="8534" y="4504"/>
                    <a:pt x="8534" y="4504"/>
                  </a:cubicBezTo>
                  <a:cubicBezTo>
                    <a:pt x="16129" y="10700"/>
                    <a:pt x="16129" y="10700"/>
                    <a:pt x="16129" y="10700"/>
                  </a:cubicBezTo>
                  <a:lnTo>
                    <a:pt x="8534" y="16928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6" name="Shape 186"/>
            <p:cNvSpPr/>
            <p:nvPr/>
          </p:nvSpPr>
          <p:spPr>
            <a:xfrm>
              <a:off x="1331528" y="2116409"/>
              <a:ext cx="139088" cy="33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0800" y="4498"/>
                  </a:lnTo>
                  <a:lnTo>
                    <a:pt x="0" y="0"/>
                  </a:lnTo>
                  <a:lnTo>
                    <a:pt x="0" y="126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7" name="Shape 187"/>
            <p:cNvSpPr/>
            <p:nvPr/>
          </p:nvSpPr>
          <p:spPr>
            <a:xfrm>
              <a:off x="997603" y="0"/>
              <a:ext cx="806207" cy="805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416" fill="norm" stroke="1" extrusionOk="0">
                  <a:moveTo>
                    <a:pt x="10716" y="21416"/>
                  </a:moveTo>
                  <a:cubicBezTo>
                    <a:pt x="10247" y="21416"/>
                    <a:pt x="9778" y="21215"/>
                    <a:pt x="9410" y="20880"/>
                  </a:cubicBezTo>
                  <a:cubicBezTo>
                    <a:pt x="569" y="12006"/>
                    <a:pt x="569" y="12006"/>
                    <a:pt x="569" y="12006"/>
                  </a:cubicBezTo>
                  <a:cubicBezTo>
                    <a:pt x="201" y="11671"/>
                    <a:pt x="0" y="11202"/>
                    <a:pt x="0" y="10700"/>
                  </a:cubicBezTo>
                  <a:cubicBezTo>
                    <a:pt x="0" y="10231"/>
                    <a:pt x="201" y="9728"/>
                    <a:pt x="569" y="9394"/>
                  </a:cubicBezTo>
                  <a:cubicBezTo>
                    <a:pt x="9410" y="553"/>
                    <a:pt x="9410" y="553"/>
                    <a:pt x="9410" y="553"/>
                  </a:cubicBezTo>
                  <a:cubicBezTo>
                    <a:pt x="10113" y="-184"/>
                    <a:pt x="11319" y="-184"/>
                    <a:pt x="12022" y="553"/>
                  </a:cubicBezTo>
                  <a:cubicBezTo>
                    <a:pt x="20863" y="9394"/>
                    <a:pt x="20863" y="9394"/>
                    <a:pt x="20863" y="9394"/>
                  </a:cubicBezTo>
                  <a:cubicBezTo>
                    <a:pt x="21600" y="10130"/>
                    <a:pt x="21600" y="11302"/>
                    <a:pt x="20863" y="12006"/>
                  </a:cubicBezTo>
                  <a:cubicBezTo>
                    <a:pt x="12022" y="20880"/>
                    <a:pt x="12022" y="20880"/>
                    <a:pt x="12022" y="20880"/>
                  </a:cubicBezTo>
                  <a:cubicBezTo>
                    <a:pt x="11654" y="21215"/>
                    <a:pt x="11185" y="21416"/>
                    <a:pt x="10716" y="21416"/>
                  </a:cubicBezTo>
                  <a:close/>
                  <a:moveTo>
                    <a:pt x="4487" y="10700"/>
                  </a:moveTo>
                  <a:cubicBezTo>
                    <a:pt x="10716" y="16928"/>
                    <a:pt x="10716" y="16928"/>
                    <a:pt x="10716" y="16928"/>
                  </a:cubicBezTo>
                  <a:cubicBezTo>
                    <a:pt x="16945" y="10700"/>
                    <a:pt x="16945" y="10700"/>
                    <a:pt x="16945" y="10700"/>
                  </a:cubicBezTo>
                  <a:cubicBezTo>
                    <a:pt x="10716" y="4504"/>
                    <a:pt x="10716" y="4504"/>
                    <a:pt x="10716" y="4504"/>
                  </a:cubicBezTo>
                  <a:lnTo>
                    <a:pt x="4487" y="1070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8" name="Shape 188"/>
            <p:cNvSpPr/>
            <p:nvPr/>
          </p:nvSpPr>
          <p:spPr>
            <a:xfrm>
              <a:off x="0" y="1882692"/>
              <a:ext cx="665053" cy="25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2" fill="norm" stroke="1" extrusionOk="0">
                  <a:moveTo>
                    <a:pt x="21600" y="1959"/>
                  </a:moveTo>
                  <a:cubicBezTo>
                    <a:pt x="14686" y="174"/>
                    <a:pt x="14686" y="174"/>
                    <a:pt x="14686" y="174"/>
                  </a:cubicBezTo>
                  <a:cubicBezTo>
                    <a:pt x="13786" y="-58"/>
                    <a:pt x="12354" y="-58"/>
                    <a:pt x="11454" y="174"/>
                  </a:cubicBezTo>
                  <a:cubicBezTo>
                    <a:pt x="654" y="2963"/>
                    <a:pt x="654" y="2963"/>
                    <a:pt x="654" y="2963"/>
                  </a:cubicBezTo>
                  <a:cubicBezTo>
                    <a:pt x="245" y="3068"/>
                    <a:pt x="0" y="3227"/>
                    <a:pt x="0" y="3375"/>
                  </a:cubicBezTo>
                  <a:cubicBezTo>
                    <a:pt x="0" y="21542"/>
                    <a:pt x="0" y="21542"/>
                    <a:pt x="0" y="21542"/>
                  </a:cubicBezTo>
                  <a:cubicBezTo>
                    <a:pt x="4541" y="21542"/>
                    <a:pt x="4541" y="21542"/>
                    <a:pt x="4541" y="21542"/>
                  </a:cubicBezTo>
                  <a:cubicBezTo>
                    <a:pt x="4541" y="4790"/>
                    <a:pt x="4541" y="4790"/>
                    <a:pt x="4541" y="4790"/>
                  </a:cubicBezTo>
                  <a:cubicBezTo>
                    <a:pt x="10800" y="6406"/>
                    <a:pt x="10800" y="6406"/>
                    <a:pt x="10800" y="6406"/>
                  </a:cubicBezTo>
                  <a:cubicBezTo>
                    <a:pt x="10800" y="21468"/>
                    <a:pt x="10800" y="21468"/>
                    <a:pt x="10800" y="21468"/>
                  </a:cubicBezTo>
                  <a:cubicBezTo>
                    <a:pt x="15341" y="21468"/>
                    <a:pt x="15341" y="21468"/>
                    <a:pt x="15341" y="21468"/>
                  </a:cubicBezTo>
                  <a:cubicBezTo>
                    <a:pt x="15341" y="6406"/>
                    <a:pt x="15341" y="6406"/>
                    <a:pt x="15341" y="6406"/>
                  </a:cubicBezTo>
                  <a:cubicBezTo>
                    <a:pt x="21600" y="4790"/>
                    <a:pt x="21600" y="4790"/>
                    <a:pt x="21600" y="4790"/>
                  </a:cubicBezTo>
                  <a:lnTo>
                    <a:pt x="21600" y="1959"/>
                  </a:lnTo>
                  <a:close/>
                  <a:moveTo>
                    <a:pt x="13091" y="5339"/>
                  </a:moveTo>
                  <a:cubicBezTo>
                    <a:pt x="5482" y="3375"/>
                    <a:pt x="5482" y="3375"/>
                    <a:pt x="5482" y="3375"/>
                  </a:cubicBezTo>
                  <a:cubicBezTo>
                    <a:pt x="13091" y="1421"/>
                    <a:pt x="13091" y="1421"/>
                    <a:pt x="13091" y="1421"/>
                  </a:cubicBezTo>
                  <a:cubicBezTo>
                    <a:pt x="20659" y="3375"/>
                    <a:pt x="20659" y="3375"/>
                    <a:pt x="20659" y="3375"/>
                  </a:cubicBezTo>
                  <a:lnTo>
                    <a:pt x="13091" y="5339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9" name="Shape 189"/>
            <p:cNvSpPr/>
            <p:nvPr/>
          </p:nvSpPr>
          <p:spPr>
            <a:xfrm>
              <a:off x="665068" y="2116409"/>
              <a:ext cx="139764" cy="33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9672"/>
                    <a:pt x="20432" y="8463"/>
                    <a:pt x="18486" y="765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8486" y="13943"/>
                    <a:pt x="18486" y="13943"/>
                    <a:pt x="18486" y="13943"/>
                  </a:cubicBezTo>
                  <a:cubicBezTo>
                    <a:pt x="20432" y="13137"/>
                    <a:pt x="21600" y="12009"/>
                    <a:pt x="21600" y="10800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0" name="Shape 190"/>
            <p:cNvSpPr/>
            <p:nvPr/>
          </p:nvSpPr>
          <p:spPr>
            <a:xfrm>
              <a:off x="997603" y="1397964"/>
              <a:ext cx="139763" cy="3045600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1" name="Shape 191"/>
            <p:cNvSpPr/>
            <p:nvPr/>
          </p:nvSpPr>
          <p:spPr>
            <a:xfrm>
              <a:off x="997603" y="1229655"/>
              <a:ext cx="140485" cy="33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5" h="21600" fill="norm" stroke="1" extrusionOk="0">
                  <a:moveTo>
                    <a:pt x="17538" y="76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7538" y="13943"/>
                    <a:pt x="17538" y="13943"/>
                    <a:pt x="17538" y="13943"/>
                  </a:cubicBezTo>
                  <a:cubicBezTo>
                    <a:pt x="21600" y="12251"/>
                    <a:pt x="21600" y="9349"/>
                    <a:pt x="17538" y="7657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2" name="Shape 192"/>
            <p:cNvSpPr/>
            <p:nvPr/>
          </p:nvSpPr>
          <p:spPr>
            <a:xfrm>
              <a:off x="1137434" y="1839546"/>
              <a:ext cx="194002" cy="549225"/>
            </a:xfrm>
            <a:prstGeom prst="rect">
              <a:avLst/>
            </a:prstGeom>
            <a:solidFill>
              <a:srgbClr val="29A7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3" name="Shape 193"/>
            <p:cNvSpPr/>
            <p:nvPr/>
          </p:nvSpPr>
          <p:spPr>
            <a:xfrm>
              <a:off x="1664759" y="2617859"/>
              <a:ext cx="139763" cy="1834650"/>
            </a:xfrm>
            <a:prstGeom prst="rect">
              <a:avLst/>
            </a:pr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382604" y="4788939"/>
            <a:ext cx="873849" cy="170180"/>
            <a:chOff x="0" y="0"/>
            <a:chExt cx="873848" cy="170179"/>
          </a:xfrm>
        </p:grpSpPr>
        <p:sp>
          <p:nvSpPr>
            <p:cNvPr id="2" name="Shape 2"/>
            <p:cNvSpPr/>
            <p:nvPr/>
          </p:nvSpPr>
          <p:spPr>
            <a:xfrm>
              <a:off x="686734" y="38662"/>
              <a:ext cx="7570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18" y="0"/>
                  </a:moveTo>
                  <a:cubicBezTo>
                    <a:pt x="16781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" name="Shape 3"/>
            <p:cNvSpPr/>
            <p:nvPr/>
          </p:nvSpPr>
          <p:spPr>
            <a:xfrm>
              <a:off x="126829" y="0"/>
              <a:ext cx="32445" cy="16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1"/>
                    <a:pt x="874" y="20598"/>
                    <a:pt x="2996" y="20998"/>
                  </a:cubicBezTo>
                  <a:cubicBezTo>
                    <a:pt x="5119" y="21399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" name="Shape 4"/>
            <p:cNvSpPr/>
            <p:nvPr/>
          </p:nvSpPr>
          <p:spPr>
            <a:xfrm>
              <a:off x="173230" y="35568"/>
              <a:ext cx="116039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2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2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" name="Shape 5"/>
            <p:cNvSpPr/>
            <p:nvPr/>
          </p:nvSpPr>
          <p:spPr>
            <a:xfrm>
              <a:off x="0" y="35568"/>
              <a:ext cx="114578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5" y="17148"/>
                  </a:moveTo>
                  <a:cubicBezTo>
                    <a:pt x="7261" y="17148"/>
                    <a:pt x="6130" y="13762"/>
                    <a:pt x="6130" y="10878"/>
                  </a:cubicBezTo>
                  <a:cubicBezTo>
                    <a:pt x="6130" y="8025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0" y="17148"/>
                    <a:pt x="11055" y="17148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" name="Shape 6"/>
            <p:cNvSpPr/>
            <p:nvPr/>
          </p:nvSpPr>
          <p:spPr>
            <a:xfrm>
              <a:off x="301606" y="38662"/>
              <a:ext cx="111364" cy="131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1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8" y="0"/>
                  </a:lnTo>
                  <a:lnTo>
                    <a:pt x="15198" y="13404"/>
                  </a:lnTo>
                  <a:cubicBezTo>
                    <a:pt x="15198" y="14689"/>
                    <a:pt x="14712" y="15621"/>
                    <a:pt x="13851" y="16200"/>
                  </a:cubicBezTo>
                  <a:cubicBezTo>
                    <a:pt x="12952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4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0" y="1318"/>
                    <a:pt x="20701" y="804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" name="Shape 7"/>
            <p:cNvSpPr/>
            <p:nvPr/>
          </p:nvSpPr>
          <p:spPr>
            <a:xfrm>
              <a:off x="426889" y="-1"/>
              <a:ext cx="118963" cy="17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7"/>
                    <a:pt x="10765" y="8087"/>
                  </a:cubicBezTo>
                  <a:cubicBezTo>
                    <a:pt x="14435" y="8087"/>
                    <a:pt x="15588" y="10800"/>
                    <a:pt x="15588" y="13064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499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" name="Shape 8"/>
            <p:cNvSpPr/>
            <p:nvPr/>
          </p:nvSpPr>
          <p:spPr>
            <a:xfrm>
              <a:off x="558359" y="35568"/>
              <a:ext cx="116040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577"/>
                  </a:moveTo>
                  <a:cubicBezTo>
                    <a:pt x="8234" y="4577"/>
                    <a:pt x="6558" y="6270"/>
                    <a:pt x="6344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4"/>
                    <a:pt x="20744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" name="Shape 9"/>
            <p:cNvSpPr/>
            <p:nvPr/>
          </p:nvSpPr>
          <p:spPr>
            <a:xfrm>
              <a:off x="767163" y="35568"/>
              <a:ext cx="106686" cy="13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6" y="13468"/>
                  </a:cubicBezTo>
                  <a:cubicBezTo>
                    <a:pt x="7844" y="12652"/>
                    <a:pt x="8887" y="12527"/>
                    <a:pt x="11128" y="12118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7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5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3" y="0"/>
                    <a:pt x="5062" y="628"/>
                    <a:pt x="3362" y="1789"/>
                  </a:cubicBezTo>
                  <a:cubicBezTo>
                    <a:pt x="1816" y="2825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6"/>
                    <a:pt x="0" y="14913"/>
                  </a:cubicBezTo>
                  <a:cubicBezTo>
                    <a:pt x="0" y="17236"/>
                    <a:pt x="889" y="18868"/>
                    <a:pt x="2589" y="19873"/>
                  </a:cubicBezTo>
                  <a:cubicBezTo>
                    <a:pt x="4134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0055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11" name="Shape 11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7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" name="Shape 12"/>
          <p:cNvSpPr/>
          <p:nvPr/>
        </p:nvSpPr>
        <p:spPr>
          <a:xfrm>
            <a:off x="5620775" y="4855410"/>
            <a:ext cx="2895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70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© Cloudera, Inc. All rights reserved.</a:t>
            </a: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274391" y="342900"/>
            <a:ext cx="8487300" cy="59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74" tIns="68574" rIns="68574" bIns="68574">
            <a:normAutofit fontScale="100000" lnSpcReduction="0"/>
          </a:bodyPr>
          <a:lstStyle/>
          <a:p>
            <a:pPr/>
            <a:r>
              <a:t>Click to add title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284632" y="1076325"/>
            <a:ext cx="8487301" cy="357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74" tIns="68574" rIns="68574" bIns="68574">
            <a:normAutofit fontScale="100000" lnSpcReduction="0"/>
          </a:bodyPr>
          <a:lstStyle/>
          <a:p>
            <a:pPr/>
            <a:r>
              <a:t>Click to add text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9A7DE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9A7DE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9A7DE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9A7DE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9A7DE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9A7DE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9A7DE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9A7DE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9A7DE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127000" marR="0" indent="-25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5586"/>
        </a:buClr>
        <a:buSzPct val="8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595B59"/>
          </a:solidFill>
          <a:uFillTx/>
          <a:latin typeface="Calibri"/>
          <a:ea typeface="Calibri"/>
          <a:cs typeface="Calibri"/>
          <a:sym typeface="Calibri"/>
        </a:defRPr>
      </a:lvl1pPr>
      <a:lvl2pPr marL="342900" marR="0" indent="-381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5586"/>
        </a:buClr>
        <a:buSzPct val="8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595B59"/>
          </a:solidFill>
          <a:uFillTx/>
          <a:latin typeface="Calibri"/>
          <a:ea typeface="Calibri"/>
          <a:cs typeface="Calibri"/>
          <a:sym typeface="Calibri"/>
        </a:defRPr>
      </a:lvl2pPr>
      <a:lvl3pPr marL="647700" marR="0" indent="-381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5586"/>
        </a:buClr>
        <a:buSzPct val="8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595B59"/>
          </a:solidFill>
          <a:uFillTx/>
          <a:latin typeface="Calibri"/>
          <a:ea typeface="Calibri"/>
          <a:cs typeface="Calibri"/>
          <a:sym typeface="Calibri"/>
        </a:defRPr>
      </a:lvl3pPr>
      <a:lvl4pPr marL="901700" marR="0" indent="-25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5586"/>
        </a:buClr>
        <a:buSzPct val="8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595B59"/>
          </a:solidFill>
          <a:uFillTx/>
          <a:latin typeface="Calibri"/>
          <a:ea typeface="Calibri"/>
          <a:cs typeface="Calibri"/>
          <a:sym typeface="Calibri"/>
        </a:defRPr>
      </a:lvl4pPr>
      <a:lvl5pPr marL="1206500" marR="0" indent="-381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5586"/>
        </a:buClr>
        <a:buSzPct val="8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595B59"/>
          </a:solidFill>
          <a:uFillTx/>
          <a:latin typeface="Calibri"/>
          <a:ea typeface="Calibri"/>
          <a:cs typeface="Calibri"/>
          <a:sym typeface="Calibri"/>
        </a:defRPr>
      </a:lvl5pPr>
      <a:lvl6pPr marL="1917700" marR="0" indent="-10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5586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595B59"/>
          </a:solidFill>
          <a:uFillTx/>
          <a:latin typeface="Calibri"/>
          <a:ea typeface="Calibri"/>
          <a:cs typeface="Calibri"/>
          <a:sym typeface="Calibri"/>
        </a:defRPr>
      </a:lvl6pPr>
      <a:lvl7pPr marL="2260600" marR="0" indent="-10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5586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595B59"/>
          </a:solidFill>
          <a:uFillTx/>
          <a:latin typeface="Calibri"/>
          <a:ea typeface="Calibri"/>
          <a:cs typeface="Calibri"/>
          <a:sym typeface="Calibri"/>
        </a:defRPr>
      </a:lvl7pPr>
      <a:lvl8pPr marL="2603500" marR="0" indent="-10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5586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595B59"/>
          </a:solidFill>
          <a:uFillTx/>
          <a:latin typeface="Calibri"/>
          <a:ea typeface="Calibri"/>
          <a:cs typeface="Calibri"/>
          <a:sym typeface="Calibri"/>
        </a:defRPr>
      </a:lvl8pPr>
      <a:lvl9pPr marL="2946400" marR="0" indent="-10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5586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595B59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7.png"/><Relationship Id="rId3" Type="http://schemas.openxmlformats.org/officeDocument/2006/relationships/image" Target="../media/image1.jpe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9" name="Shape 999"/>
          <p:cNvSpPr/>
          <p:nvPr>
            <p:ph type="title"/>
          </p:nvPr>
        </p:nvSpPr>
        <p:spPr>
          <a:xfrm>
            <a:off x="311699" y="744575"/>
            <a:ext cx="8520602" cy="2502000"/>
          </a:xfrm>
          <a:prstGeom prst="rect">
            <a:avLst/>
          </a:prstGeom>
        </p:spPr>
        <p:txBody>
          <a:bodyPr/>
          <a:lstStyle/>
          <a:p>
            <a:pPr/>
            <a:r>
              <a:t>Life as an Apache Hadoop Committer</a:t>
            </a:r>
          </a:p>
          <a:p>
            <a:pPr/>
            <a:r>
              <a:t>(Or, how to run an open source business)</a:t>
            </a:r>
          </a:p>
        </p:txBody>
      </p:sp>
      <p:sp>
        <p:nvSpPr>
          <p:cNvPr id="1000" name="Shape 1000"/>
          <p:cNvSpPr/>
          <p:nvPr>
            <p:ph type="body" sz="quarter" idx="1"/>
          </p:nvPr>
        </p:nvSpPr>
        <p:spPr>
          <a:xfrm>
            <a:off x="311699" y="3519925"/>
            <a:ext cx="8520602" cy="792601"/>
          </a:xfrm>
          <a:prstGeom prst="rect">
            <a:avLst/>
          </a:prstGeom>
        </p:spPr>
        <p:txBody>
          <a:bodyPr/>
          <a:lstStyle/>
          <a:p>
            <a:pPr/>
            <a:r>
              <a:t>Wei-Chiu Chuang</a:t>
            </a:r>
          </a:p>
          <a:p>
            <a:pPr/>
            <a:r>
              <a:t>01/19/2017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3" name="Shape 1053"/>
          <p:cNvSpPr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Development Flow</a:t>
            </a:r>
          </a:p>
        </p:txBody>
      </p:sp>
      <p:grpSp>
        <p:nvGrpSpPr>
          <p:cNvPr id="1056" name="Group 1056"/>
          <p:cNvGrpSpPr/>
          <p:nvPr/>
        </p:nvGrpSpPr>
        <p:grpSpPr>
          <a:xfrm>
            <a:off x="311699" y="1111633"/>
            <a:ext cx="1440001" cy="786634"/>
            <a:chOff x="0" y="0"/>
            <a:chExt cx="1439999" cy="786633"/>
          </a:xfrm>
        </p:grpSpPr>
        <p:sp>
          <p:nvSpPr>
            <p:cNvPr id="1054" name="Shape 1054"/>
            <p:cNvSpPr/>
            <p:nvPr/>
          </p:nvSpPr>
          <p:spPr>
            <a:xfrm>
              <a:off x="0" y="72466"/>
              <a:ext cx="1440000" cy="641701"/>
            </a:xfrm>
            <a:prstGeom prst="ellipse">
              <a:avLst/>
            </a:prstGeom>
            <a:solidFill>
              <a:srgbClr val="F5F5F5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55" name="Shape 1055"/>
            <p:cNvSpPr/>
            <p:nvPr/>
          </p:nvSpPr>
          <p:spPr>
            <a:xfrm>
              <a:off x="210883" y="0"/>
              <a:ext cx="1018234" cy="786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Upstream bug report (JIRA)</a:t>
              </a:r>
            </a:p>
          </p:txBody>
        </p:sp>
      </p:grpSp>
      <p:grpSp>
        <p:nvGrpSpPr>
          <p:cNvPr id="1059" name="Group 1059"/>
          <p:cNvGrpSpPr/>
          <p:nvPr/>
        </p:nvGrpSpPr>
        <p:grpSpPr>
          <a:xfrm>
            <a:off x="2160299" y="1184100"/>
            <a:ext cx="1440001" cy="641700"/>
            <a:chOff x="0" y="0"/>
            <a:chExt cx="1439999" cy="641699"/>
          </a:xfrm>
        </p:grpSpPr>
        <p:sp>
          <p:nvSpPr>
            <p:cNvPr id="1057" name="Shape 1057"/>
            <p:cNvSpPr/>
            <p:nvPr/>
          </p:nvSpPr>
          <p:spPr>
            <a:xfrm>
              <a:off x="0" y="0"/>
              <a:ext cx="1440000" cy="641700"/>
            </a:xfrm>
            <a:prstGeom prst="ellipse">
              <a:avLst/>
            </a:prstGeom>
            <a:solidFill>
              <a:srgbClr val="F5F5F5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58" name="Shape 1058"/>
            <p:cNvSpPr/>
            <p:nvPr/>
          </p:nvSpPr>
          <p:spPr>
            <a:xfrm>
              <a:off x="210883" y="29133"/>
              <a:ext cx="1018234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Upstream patch</a:t>
              </a:r>
            </a:p>
          </p:txBody>
        </p:sp>
      </p:grpSp>
      <p:grpSp>
        <p:nvGrpSpPr>
          <p:cNvPr id="1062" name="Group 1062"/>
          <p:cNvGrpSpPr/>
          <p:nvPr/>
        </p:nvGrpSpPr>
        <p:grpSpPr>
          <a:xfrm>
            <a:off x="4106774" y="1184100"/>
            <a:ext cx="1440001" cy="641700"/>
            <a:chOff x="0" y="0"/>
            <a:chExt cx="1439999" cy="641699"/>
          </a:xfrm>
        </p:grpSpPr>
        <p:sp>
          <p:nvSpPr>
            <p:cNvPr id="1060" name="Shape 1060"/>
            <p:cNvSpPr/>
            <p:nvPr/>
          </p:nvSpPr>
          <p:spPr>
            <a:xfrm>
              <a:off x="0" y="0"/>
              <a:ext cx="1440000" cy="641700"/>
            </a:xfrm>
            <a:prstGeom prst="ellipse">
              <a:avLst/>
            </a:prstGeom>
            <a:solidFill>
              <a:srgbClr val="F5F5F5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61" name="Shape 1061"/>
            <p:cNvSpPr/>
            <p:nvPr/>
          </p:nvSpPr>
          <p:spPr>
            <a:xfrm>
              <a:off x="210883" y="29133"/>
              <a:ext cx="1018234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Upstream commit</a:t>
              </a:r>
            </a:p>
          </p:txBody>
        </p:sp>
      </p:grpSp>
      <p:grpSp>
        <p:nvGrpSpPr>
          <p:cNvPr id="1065" name="Group 1065"/>
          <p:cNvGrpSpPr/>
          <p:nvPr/>
        </p:nvGrpSpPr>
        <p:grpSpPr>
          <a:xfrm>
            <a:off x="3393599" y="1251574"/>
            <a:ext cx="967801" cy="478501"/>
            <a:chOff x="0" y="0"/>
            <a:chExt cx="967800" cy="478500"/>
          </a:xfrm>
        </p:grpSpPr>
        <p:sp>
          <p:nvSpPr>
            <p:cNvPr id="1063" name="Shape 1063"/>
            <p:cNvSpPr/>
            <p:nvPr/>
          </p:nvSpPr>
          <p:spPr>
            <a:xfrm>
              <a:off x="0" y="0"/>
              <a:ext cx="967801" cy="47850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4CCCC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64" name="Shape 1064"/>
            <p:cNvSpPr/>
            <p:nvPr/>
          </p:nvSpPr>
          <p:spPr>
            <a:xfrm>
              <a:off x="0" y="49133"/>
              <a:ext cx="848175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Unit test</a:t>
              </a:r>
            </a:p>
          </p:txBody>
        </p:sp>
      </p:grpSp>
      <p:grpSp>
        <p:nvGrpSpPr>
          <p:cNvPr id="1068" name="Group 1068"/>
          <p:cNvGrpSpPr/>
          <p:nvPr/>
        </p:nvGrpSpPr>
        <p:grpSpPr>
          <a:xfrm>
            <a:off x="1643250" y="1251574"/>
            <a:ext cx="793801" cy="478501"/>
            <a:chOff x="0" y="0"/>
            <a:chExt cx="793800" cy="478500"/>
          </a:xfrm>
        </p:grpSpPr>
        <p:sp>
          <p:nvSpPr>
            <p:cNvPr id="1066" name="Shape 1066"/>
            <p:cNvSpPr/>
            <p:nvPr/>
          </p:nvSpPr>
          <p:spPr>
            <a:xfrm>
              <a:off x="0" y="0"/>
              <a:ext cx="793800" cy="47850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4CCCC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67" name="Shape 1067"/>
            <p:cNvSpPr/>
            <p:nvPr/>
          </p:nvSpPr>
          <p:spPr>
            <a:xfrm>
              <a:off x="-1" y="49133"/>
              <a:ext cx="674177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Dev.</a:t>
              </a:r>
            </a:p>
          </p:txBody>
        </p:sp>
      </p:grpSp>
      <p:grpSp>
        <p:nvGrpSpPr>
          <p:cNvPr id="1071" name="Group 1071"/>
          <p:cNvGrpSpPr/>
          <p:nvPr/>
        </p:nvGrpSpPr>
        <p:grpSpPr>
          <a:xfrm>
            <a:off x="3845650" y="2173750"/>
            <a:ext cx="1591801" cy="641701"/>
            <a:chOff x="0" y="0"/>
            <a:chExt cx="1591800" cy="641699"/>
          </a:xfrm>
        </p:grpSpPr>
        <p:sp>
          <p:nvSpPr>
            <p:cNvPr id="1069" name="Shape 1069"/>
            <p:cNvSpPr/>
            <p:nvPr/>
          </p:nvSpPr>
          <p:spPr>
            <a:xfrm>
              <a:off x="-1" y="0"/>
              <a:ext cx="1591802" cy="641700"/>
            </a:xfrm>
            <a:prstGeom prst="ellipse">
              <a:avLst/>
            </a:prstGeom>
            <a:solidFill>
              <a:srgbClr val="F5F5F5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70" name="Shape 1070"/>
            <p:cNvSpPr/>
            <p:nvPr/>
          </p:nvSpPr>
          <p:spPr>
            <a:xfrm>
              <a:off x="233114" y="130733"/>
              <a:ext cx="1125572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Cherrypick</a:t>
              </a:r>
            </a:p>
          </p:txBody>
        </p:sp>
      </p:grpSp>
      <p:sp>
        <p:nvSpPr>
          <p:cNvPr id="1072" name="Shape 1072"/>
          <p:cNvSpPr/>
          <p:nvPr/>
        </p:nvSpPr>
        <p:spPr>
          <a:xfrm>
            <a:off x="4524349" y="1749599"/>
            <a:ext cx="525301" cy="57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694"/>
                </a:moveTo>
                <a:lnTo>
                  <a:pt x="5400" y="11694"/>
                </a:lnTo>
                <a:lnTo>
                  <a:pt x="5400" y="0"/>
                </a:lnTo>
                <a:lnTo>
                  <a:pt x="16200" y="0"/>
                </a:lnTo>
                <a:lnTo>
                  <a:pt x="16200" y="11694"/>
                </a:lnTo>
                <a:lnTo>
                  <a:pt x="21600" y="1169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4CCCC"/>
          </a:solidFill>
          <a:ln>
            <a:solidFill>
              <a:srgbClr val="29A7DE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075" name="Group 1075"/>
          <p:cNvGrpSpPr/>
          <p:nvPr/>
        </p:nvGrpSpPr>
        <p:grpSpPr>
          <a:xfrm>
            <a:off x="6118850" y="2173750"/>
            <a:ext cx="885301" cy="641701"/>
            <a:chOff x="0" y="0"/>
            <a:chExt cx="885299" cy="641699"/>
          </a:xfrm>
        </p:grpSpPr>
        <p:sp>
          <p:nvSpPr>
            <p:cNvPr id="1073" name="Shape 1073"/>
            <p:cNvSpPr/>
            <p:nvPr/>
          </p:nvSpPr>
          <p:spPr>
            <a:xfrm>
              <a:off x="0" y="0"/>
              <a:ext cx="885300" cy="641700"/>
            </a:xfrm>
            <a:prstGeom prst="ellipse">
              <a:avLst/>
            </a:prstGeom>
            <a:solidFill>
              <a:srgbClr val="F5F5F5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74" name="Shape 1074"/>
            <p:cNvSpPr/>
            <p:nvPr/>
          </p:nvSpPr>
          <p:spPr>
            <a:xfrm>
              <a:off x="129649" y="130733"/>
              <a:ext cx="626002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Build</a:t>
              </a:r>
            </a:p>
          </p:txBody>
        </p:sp>
      </p:grpSp>
      <p:grpSp>
        <p:nvGrpSpPr>
          <p:cNvPr id="1078" name="Group 1078"/>
          <p:cNvGrpSpPr/>
          <p:nvPr/>
        </p:nvGrpSpPr>
        <p:grpSpPr>
          <a:xfrm>
            <a:off x="5122674" y="2255349"/>
            <a:ext cx="1187101" cy="478501"/>
            <a:chOff x="0" y="0"/>
            <a:chExt cx="1187100" cy="478500"/>
          </a:xfrm>
        </p:grpSpPr>
        <p:sp>
          <p:nvSpPr>
            <p:cNvPr id="1076" name="Shape 1076"/>
            <p:cNvSpPr/>
            <p:nvPr/>
          </p:nvSpPr>
          <p:spPr>
            <a:xfrm>
              <a:off x="0" y="0"/>
              <a:ext cx="1187101" cy="47850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4CCCC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77" name="Shape 1077"/>
            <p:cNvSpPr/>
            <p:nvPr/>
          </p:nvSpPr>
          <p:spPr>
            <a:xfrm>
              <a:off x="-1" y="49133"/>
              <a:ext cx="1067477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integration</a:t>
              </a:r>
            </a:p>
          </p:txBody>
        </p:sp>
      </p:grpSp>
      <p:sp>
        <p:nvSpPr>
          <p:cNvPr id="1079" name="Shape 1079"/>
          <p:cNvSpPr/>
          <p:nvPr/>
        </p:nvSpPr>
        <p:spPr>
          <a:xfrm>
            <a:off x="5253325" y="2763099"/>
            <a:ext cx="1131001" cy="58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Smoke test/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Nightly test</a:t>
            </a:r>
          </a:p>
        </p:txBody>
      </p:sp>
      <p:grpSp>
        <p:nvGrpSpPr>
          <p:cNvPr id="1082" name="Group 1082"/>
          <p:cNvGrpSpPr/>
          <p:nvPr/>
        </p:nvGrpSpPr>
        <p:grpSpPr>
          <a:xfrm>
            <a:off x="7737224" y="2231800"/>
            <a:ext cx="1239601" cy="641700"/>
            <a:chOff x="0" y="0"/>
            <a:chExt cx="1239600" cy="641699"/>
          </a:xfrm>
        </p:grpSpPr>
        <p:sp>
          <p:nvSpPr>
            <p:cNvPr id="1080" name="Shape 1080"/>
            <p:cNvSpPr/>
            <p:nvPr/>
          </p:nvSpPr>
          <p:spPr>
            <a:xfrm>
              <a:off x="-1" y="0"/>
              <a:ext cx="1239602" cy="641700"/>
            </a:xfrm>
            <a:prstGeom prst="ellipse">
              <a:avLst/>
            </a:prstGeom>
            <a:solidFill>
              <a:srgbClr val="F5F5F5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81" name="Shape 1081"/>
            <p:cNvSpPr/>
            <p:nvPr/>
          </p:nvSpPr>
          <p:spPr>
            <a:xfrm>
              <a:off x="181534" y="130733"/>
              <a:ext cx="876532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Release</a:t>
              </a:r>
            </a:p>
          </p:txBody>
        </p:sp>
      </p:grpSp>
      <p:grpSp>
        <p:nvGrpSpPr>
          <p:cNvPr id="1085" name="Group 1085"/>
          <p:cNvGrpSpPr/>
          <p:nvPr/>
        </p:nvGrpSpPr>
        <p:grpSpPr>
          <a:xfrm>
            <a:off x="6775800" y="2179149"/>
            <a:ext cx="1239601" cy="747001"/>
            <a:chOff x="0" y="0"/>
            <a:chExt cx="1239600" cy="746999"/>
          </a:xfrm>
        </p:grpSpPr>
        <p:sp>
          <p:nvSpPr>
            <p:cNvPr id="1083" name="Shape 1083"/>
            <p:cNvSpPr/>
            <p:nvPr/>
          </p:nvSpPr>
          <p:spPr>
            <a:xfrm>
              <a:off x="0" y="0"/>
              <a:ext cx="1239601" cy="747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4CCCC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84" name="Shape 1084"/>
            <p:cNvSpPr/>
            <p:nvPr/>
          </p:nvSpPr>
          <p:spPr>
            <a:xfrm>
              <a:off x="0" y="81783"/>
              <a:ext cx="1052850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Endurance test</a:t>
              </a:r>
            </a:p>
          </p:txBody>
        </p:sp>
      </p:grpSp>
      <p:sp>
        <p:nvSpPr>
          <p:cNvPr id="1086" name="Shape 1086"/>
          <p:cNvSpPr/>
          <p:nvPr/>
        </p:nvSpPr>
        <p:spPr>
          <a:xfrm>
            <a:off x="3462599" y="1834500"/>
            <a:ext cx="15918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Code review</a:t>
            </a:r>
          </a:p>
        </p:txBody>
      </p:sp>
      <p:sp>
        <p:nvSpPr>
          <p:cNvPr id="1087" name="Shape 1087"/>
          <p:cNvSpPr/>
          <p:nvPr/>
        </p:nvSpPr>
        <p:spPr>
          <a:xfrm flipV="1">
            <a:off x="338200" y="1861349"/>
            <a:ext cx="8536201" cy="65401"/>
          </a:xfrm>
          <a:prstGeom prst="line">
            <a:avLst/>
          </a:prstGeom>
          <a:ln>
            <a:solidFill>
              <a:srgbClr val="29A7DE"/>
            </a:solidFill>
            <a:prstDash val="dash"/>
          </a:ln>
        </p:spPr>
        <p:txBody>
          <a:bodyPr lIns="45719" rIns="45719"/>
          <a:lstStyle/>
          <a:p>
            <a:pPr/>
          </a:p>
        </p:txBody>
      </p:sp>
      <p:sp>
        <p:nvSpPr>
          <p:cNvPr id="1088" name="Shape 1088"/>
          <p:cNvSpPr/>
          <p:nvPr/>
        </p:nvSpPr>
        <p:spPr>
          <a:xfrm>
            <a:off x="7308550" y="1415825"/>
            <a:ext cx="11871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Upstream</a:t>
            </a:r>
          </a:p>
        </p:txBody>
      </p:sp>
      <p:sp>
        <p:nvSpPr>
          <p:cNvPr id="1089" name="Shape 1089"/>
          <p:cNvSpPr/>
          <p:nvPr/>
        </p:nvSpPr>
        <p:spPr>
          <a:xfrm>
            <a:off x="7308550" y="1796825"/>
            <a:ext cx="11871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CDH</a:t>
            </a:r>
          </a:p>
        </p:txBody>
      </p:sp>
      <p:sp>
        <p:nvSpPr>
          <p:cNvPr id="1090" name="Shape 1090"/>
          <p:cNvSpPr/>
          <p:nvPr/>
        </p:nvSpPr>
        <p:spPr>
          <a:xfrm>
            <a:off x="3462599" y="942975"/>
            <a:ext cx="15918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Code review</a:t>
            </a:r>
          </a:p>
        </p:txBody>
      </p:sp>
      <p:sp>
        <p:nvSpPr>
          <p:cNvPr id="1091" name="Shape 1091"/>
          <p:cNvSpPr/>
          <p:nvPr/>
        </p:nvSpPr>
        <p:spPr>
          <a:xfrm>
            <a:off x="7145449" y="2774849"/>
            <a:ext cx="1" cy="1098302"/>
          </a:xfrm>
          <a:prstGeom prst="line">
            <a:avLst/>
          </a:prstGeom>
          <a:ln w="28575">
            <a:solidFill>
              <a:srgbClr val="29A7DE"/>
            </a:solidFill>
            <a:headEnd type="stealth"/>
          </a:ln>
        </p:spPr>
        <p:txBody>
          <a:bodyPr lIns="45719" rIns="45719"/>
          <a:lstStyle/>
          <a:p>
            <a:pPr/>
          </a:p>
        </p:txBody>
      </p:sp>
      <p:sp>
        <p:nvSpPr>
          <p:cNvPr id="1092" name="Shape 1092"/>
          <p:cNvSpPr/>
          <p:nvPr/>
        </p:nvSpPr>
        <p:spPr>
          <a:xfrm>
            <a:off x="7221725" y="3355575"/>
            <a:ext cx="1187101" cy="583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Fault Injection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5" name="Shape 1095"/>
          <p:cNvSpPr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 defTabSz="886968">
              <a:defRPr sz="2910"/>
            </a:pPr>
            <a:r>
              <a:t>Cloudera’s approach to open source </a:t>
            </a:r>
            <a:r>
              <a:rPr b="1" i="1" u="sng"/>
              <a:t>business</a:t>
            </a:r>
          </a:p>
        </p:txBody>
      </p:sp>
      <p:sp>
        <p:nvSpPr>
          <p:cNvPr id="1096" name="Shape 1096"/>
          <p:cNvSpPr/>
          <p:nvPr>
            <p:ph type="body" idx="1"/>
          </p:nvPr>
        </p:nvSpPr>
        <p:spPr>
          <a:xfrm>
            <a:off x="311699" y="1152475"/>
            <a:ext cx="8520602" cy="2622900"/>
          </a:xfrm>
          <a:prstGeom prst="rect">
            <a:avLst/>
          </a:prstGeom>
        </p:spPr>
        <p:txBody>
          <a:bodyPr/>
          <a:lstStyle/>
          <a:p>
            <a:pPr marL="24892" indent="74676" defTabSz="896111">
              <a:buSzTx/>
              <a:buNone/>
              <a:defRPr sz="1960"/>
            </a:pPr>
            <a:r>
              <a:t>Open source is great</a:t>
            </a:r>
          </a:p>
          <a:p>
            <a:pPr marL="448055" indent="-224027" defTabSz="896111">
              <a:defRPr sz="1960"/>
            </a:pPr>
            <a:r>
              <a:t>No vendor lock-in</a:t>
            </a:r>
          </a:p>
          <a:p>
            <a:pPr marL="448055" indent="-224027" defTabSz="896111">
              <a:defRPr sz="1960"/>
            </a:pPr>
            <a:r>
              <a:t>Popular platform software is usually open source</a:t>
            </a:r>
          </a:p>
          <a:p>
            <a:pPr marL="24892" indent="74676" defTabSz="896111">
              <a:buSzTx/>
              <a:buNone/>
              <a:defRPr sz="1960"/>
            </a:pPr>
            <a:r>
              <a:t>Hadoop is hard</a:t>
            </a:r>
          </a:p>
          <a:p>
            <a:pPr marL="448055" indent="-224027" defTabSz="896111">
              <a:defRPr sz="1960"/>
            </a:pPr>
            <a:r>
              <a:t>Large scale distributed systems</a:t>
            </a:r>
          </a:p>
          <a:p>
            <a:pPr marL="448055" indent="-224027" defTabSz="896111">
              <a:defRPr sz="1960"/>
            </a:pPr>
            <a:r>
              <a:t>Hadoop alone has &gt; 1,000 configurable properties</a:t>
            </a:r>
          </a:p>
          <a:p>
            <a:pPr marL="24892" indent="74676" defTabSz="896111">
              <a:buSzTx/>
              <a:buNone/>
              <a:defRPr sz="1960"/>
            </a:pPr>
            <a:r>
              <a:t>Anything that stores data, or computes data, is open source.</a:t>
            </a:r>
          </a:p>
          <a:p>
            <a:pPr marL="24892" indent="74676" defTabSz="896111">
              <a:buSzTx/>
              <a:buNone/>
              <a:defRPr sz="1960"/>
            </a:pPr>
            <a:r>
              <a:t>Anything that makes it easier to manage, deploy, diagnose  is proprietary.</a:t>
            </a:r>
          </a:p>
        </p:txBody>
      </p:sp>
      <p:grpSp>
        <p:nvGrpSpPr>
          <p:cNvPr id="1099" name="Group 1099"/>
          <p:cNvGrpSpPr/>
          <p:nvPr/>
        </p:nvGrpSpPr>
        <p:grpSpPr>
          <a:xfrm>
            <a:off x="2632649" y="3993324"/>
            <a:ext cx="3784201" cy="946201"/>
            <a:chOff x="0" y="0"/>
            <a:chExt cx="3784200" cy="946199"/>
          </a:xfrm>
        </p:grpSpPr>
        <p:sp>
          <p:nvSpPr>
            <p:cNvPr id="1097" name="Shape 1097"/>
            <p:cNvSpPr/>
            <p:nvPr/>
          </p:nvSpPr>
          <p:spPr>
            <a:xfrm>
              <a:off x="0" y="0"/>
              <a:ext cx="3784201" cy="946200"/>
            </a:xfrm>
            <a:prstGeom prst="roundRect">
              <a:avLst>
                <a:gd name="adj" fmla="val 16667"/>
              </a:avLst>
            </a:prstGeom>
            <a:solidFill>
              <a:srgbClr val="F5F5F5"/>
            </a:solidFill>
            <a:ln w="9525" cap="flat">
              <a:solidFill>
                <a:srgbClr val="29A7D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98" name="Shape 1098"/>
            <p:cNvSpPr/>
            <p:nvPr/>
          </p:nvSpPr>
          <p:spPr>
            <a:xfrm>
              <a:off x="46189" y="31060"/>
              <a:ext cx="3691822" cy="8840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Hybrid Open Source Software Model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99" grpId="2"/>
      <p:bldP build="whole" bldLvl="1" animBg="1" rev="0" advAuto="0" spid="109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04" name="Shape 1104"/>
          <p:cNvSpPr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Open Source Software Developer</a:t>
            </a:r>
          </a:p>
        </p:txBody>
      </p:sp>
      <p:sp>
        <p:nvSpPr>
          <p:cNvPr id="1105" name="Shape 1105"/>
          <p:cNvSpPr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457200" indent="-228600"/>
            <a:r>
              <a:t>Fun</a:t>
            </a:r>
          </a:p>
          <a:p>
            <a:pPr marL="457200" indent="-228600"/>
            <a:r>
              <a:t>Contribution is directly visible</a:t>
            </a:r>
          </a:p>
          <a:p>
            <a:pPr marL="457200" indent="-228600"/>
            <a:r>
              <a:t>Freedom to do anything</a:t>
            </a:r>
          </a:p>
          <a:p>
            <a:pPr marL="457200" indent="-228600"/>
            <a:r>
              <a:t>Build resume</a:t>
            </a:r>
          </a:p>
          <a:p>
            <a:pPr marL="457200" indent="-228600"/>
            <a:r>
              <a:t>Build network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0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08" name="Shape 1108"/>
          <p:cNvSpPr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What makes a successful open source project?</a:t>
            </a:r>
          </a:p>
        </p:txBody>
      </p:sp>
      <p:sp>
        <p:nvSpPr>
          <p:cNvPr id="1109" name="Shape 1109"/>
          <p:cNvSpPr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457200" indent="-228600"/>
            <a:r>
              <a:t>More than code</a:t>
            </a:r>
          </a:p>
          <a:p>
            <a:pPr lvl="1" marL="914400" indent="-228600">
              <a:spcBef>
                <a:spcPts val="0"/>
              </a:spcBef>
            </a:pPr>
            <a:r>
              <a:t>Build a community</a:t>
            </a:r>
          </a:p>
          <a:p>
            <a:pPr lvl="1" marL="914400" indent="-228600">
              <a:spcBef>
                <a:spcPts val="0"/>
              </a:spcBef>
            </a:pPr>
            <a:r>
              <a:t>Collaborative</a:t>
            </a:r>
          </a:p>
          <a:p>
            <a:pPr marL="457200" indent="-228600"/>
            <a:r>
              <a:t>A good governance organization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hape 1113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4" name="Shape 1114"/>
          <p:cNvSpPr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Hadoop 3</a:t>
            </a:r>
          </a:p>
        </p:txBody>
      </p:sp>
      <p:sp>
        <p:nvSpPr>
          <p:cNvPr id="1115" name="Shape 1115"/>
          <p:cNvSpPr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25400" indent="76200">
              <a:buSzTx/>
              <a:buNone/>
            </a:pPr>
            <a:r>
              <a:t>Why should you care about? Isn’t Spark going to replace Hadoop?</a:t>
            </a:r>
          </a:p>
          <a:p>
            <a:pPr marL="457200" indent="-228600"/>
            <a:r>
              <a:t>Cloudera sees Spark as part of Hadoop ecosystem</a:t>
            </a:r>
          </a:p>
          <a:p>
            <a:pPr marL="457200" indent="-228600"/>
            <a:r>
              <a:t>Spark code depends on Hadoop and Hive</a:t>
            </a:r>
          </a:p>
          <a:p>
            <a:pPr marL="457200" indent="-228600"/>
            <a:r>
              <a:t>Spark can run as a YARN app, input/output from HDFS</a:t>
            </a:r>
          </a:p>
          <a:p>
            <a:pPr marL="25400" indent="76200">
              <a:buSzTx/>
              <a:buNone/>
            </a:pPr>
            <a:r>
              <a:t>So, Hadoop is relevant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Shape 1002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03" name="image08.png" descr="1024px-NCTU_emblem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2900" y="445025"/>
            <a:ext cx="2956102" cy="29561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Shape 1004"/>
          <p:cNvSpPr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Bio</a:t>
            </a:r>
          </a:p>
        </p:txBody>
      </p:sp>
      <p:sp>
        <p:nvSpPr>
          <p:cNvPr id="1005" name="Shape 1005"/>
          <p:cNvSpPr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25400" indent="76200">
              <a:buSzTx/>
              <a:buNone/>
            </a:pPr>
            <a:r>
              <a:t>NCTU-CS (formerly NCTU-CIS)</a:t>
            </a:r>
          </a:p>
          <a:p>
            <a:pPr marL="25400" indent="76200">
              <a:buSzTx/>
              <a:buNone/>
            </a:pPr>
            <a:r>
              <a:t>DSO at DDG-1803 (紀德級左營號)</a:t>
            </a:r>
          </a:p>
          <a:p>
            <a:pPr marL="25400" indent="76200">
              <a:buSzTx/>
              <a:buNone/>
            </a:pPr>
            <a:r>
              <a:t>Purdue-CS</a:t>
            </a:r>
          </a:p>
          <a:p>
            <a:pPr marL="25400" indent="76200">
              <a:buSzTx/>
              <a:buNone/>
            </a:pPr>
            <a:r>
              <a:t>Cloudera / Apache Hadoop</a:t>
            </a:r>
          </a:p>
        </p:txBody>
      </p:sp>
      <p:pic>
        <p:nvPicPr>
          <p:cNvPr id="1006" name="image06.jpg" descr="ddg18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2900" y="445025"/>
            <a:ext cx="4675300" cy="3232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7" name="image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27549" y="804974"/>
            <a:ext cx="3045500" cy="4218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8" name="image1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50172" y="1967600"/>
            <a:ext cx="3582124" cy="3295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9" name="image1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3650" y="3153461"/>
            <a:ext cx="3810001" cy="923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0" name="image07.png" descr="Untitled-1-122jwp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12125" y="3153474"/>
            <a:ext cx="3709475" cy="1799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09" grpId="3"/>
      <p:bldP build="whole" bldLvl="1" animBg="1" rev="0" advAuto="0" spid="1008" grpId="2"/>
      <p:bldP build="whole" bldLvl="1" animBg="1" rev="0" advAuto="0" spid="1007" grpId="1"/>
      <p:bldP build="whole" bldLvl="1" animBg="1" rev="0" advAuto="0" spid="1010" grpId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Shape 1012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13" name="Shape 1013"/>
          <p:cNvSpPr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Apache Software Foundation</a:t>
            </a:r>
          </a:p>
        </p:txBody>
      </p:sp>
      <p:sp>
        <p:nvSpPr>
          <p:cNvPr id="1014" name="Shape 1014"/>
          <p:cNvSpPr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457200" indent="-228600"/>
            <a:r>
              <a:t>An open source project governance organization</a:t>
            </a:r>
          </a:p>
          <a:p>
            <a:pPr lvl="1" marL="914400" indent="-228600">
              <a:spcBef>
                <a:spcPts val="0"/>
              </a:spcBef>
            </a:pPr>
            <a:r>
              <a:t>Hadoop, Hive, HBase, Spark …</a:t>
            </a:r>
          </a:p>
          <a:p>
            <a:pPr marL="457200" indent="-228600"/>
            <a:r>
              <a:t>Other OSPG organizations exist</a:t>
            </a:r>
          </a:p>
          <a:p>
            <a:pPr lvl="1" marL="914400" indent="-228600">
              <a:spcBef>
                <a:spcPts val="0"/>
              </a:spcBef>
            </a:pPr>
            <a:r>
              <a:t>Linux Foundation, Openstack Foundation, Eclipse Foundation, Mozilla Foundation, ...</a:t>
            </a:r>
          </a:p>
          <a:p>
            <a:pPr marL="457200" indent="-228600"/>
            <a:r>
              <a:t>Most “Big Data” projects are either sponsored by ASF or released under Apache License.</a:t>
            </a:r>
          </a:p>
          <a:p>
            <a:pPr lvl="1" marL="914400" indent="-228600">
              <a:spcBef>
                <a:spcPts val="0"/>
              </a:spcBef>
            </a:pPr>
            <a:r>
              <a:t>ASF sponsors infrastructures (mailing lists, bug report systems, code repositories)</a:t>
            </a:r>
          </a:p>
          <a:p>
            <a:pPr lvl="1" marL="914400" indent="-228600">
              <a:spcBef>
                <a:spcPts val="0"/>
              </a:spcBef>
            </a:pPr>
            <a:r>
              <a:t>ASF only involve in a project in very rare cases</a:t>
            </a:r>
          </a:p>
        </p:txBody>
      </p:sp>
      <p:sp>
        <p:nvSpPr>
          <p:cNvPr id="1015" name="Shape 1015"/>
          <p:cNvSpPr/>
          <p:nvPr/>
        </p:nvSpPr>
        <p:spPr>
          <a:xfrm>
            <a:off x="1382099" y="4634574"/>
            <a:ext cx="2957702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https://projects.apache.org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0" name="Shape 1020"/>
          <p:cNvSpPr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Apache Hadoop</a:t>
            </a:r>
          </a:p>
        </p:txBody>
      </p:sp>
      <p:sp>
        <p:nvSpPr>
          <p:cNvPr id="1021" name="Shape 1021"/>
          <p:cNvSpPr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25400" indent="76200">
              <a:buSzTx/>
              <a:buNone/>
            </a:pPr>
            <a:r>
              <a:t>One of the most well known Apache Software Foundation sponsored projects</a:t>
            </a:r>
          </a:p>
          <a:p>
            <a:pPr marL="25400" indent="76200">
              <a:buSzTx/>
              <a:buNone/>
            </a:pPr>
            <a:r>
              <a:t>The most well-known Big Data platform</a:t>
            </a:r>
          </a:p>
          <a:p>
            <a:pPr marL="25400" indent="76200">
              <a:buSzTx/>
              <a:buNone/>
            </a:pPr>
            <a:r>
              <a:t>Participants</a:t>
            </a:r>
          </a:p>
          <a:p>
            <a:pPr marL="457200" indent="-228600"/>
            <a:r>
              <a:t>Contributors</a:t>
            </a:r>
          </a:p>
          <a:p>
            <a:pPr marL="457200" indent="-228600"/>
            <a:r>
              <a:t>Committers</a:t>
            </a:r>
          </a:p>
          <a:p>
            <a:pPr marL="457200" indent="-228600"/>
            <a:r>
              <a:t>Project Committee Members (PMC)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4" name="Shape 1024"/>
          <p:cNvSpPr/>
          <p:nvPr>
            <p:ph type="title"/>
          </p:nvPr>
        </p:nvSpPr>
        <p:spPr>
          <a:xfrm>
            <a:off x="284633" y="339327"/>
            <a:ext cx="8487300" cy="59400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25" name="Shape 1025"/>
          <p:cNvSpPr/>
          <p:nvPr>
            <p:ph type="body" idx="1"/>
          </p:nvPr>
        </p:nvSpPr>
        <p:spPr>
          <a:xfrm>
            <a:off x="284633" y="1085849"/>
            <a:ext cx="8487300" cy="3508802"/>
          </a:xfrm>
          <a:prstGeom prst="rect">
            <a:avLst/>
          </a:prstGeom>
        </p:spPr>
        <p:txBody>
          <a:bodyPr/>
          <a:lstStyle/>
          <a:p>
            <a:pPr marL="25400" indent="76200">
              <a:spcBef>
                <a:spcPts val="0"/>
              </a:spcBef>
              <a:buSzTx/>
              <a:buNone/>
            </a:pPr>
          </a:p>
        </p:txBody>
      </p:sp>
      <p:pic>
        <p:nvPicPr>
          <p:cNvPr id="1026" name="image09.jpg" descr="cropped-img_300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624" y="973100"/>
            <a:ext cx="8487301" cy="37683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1" name="Shape 1031"/>
          <p:cNvSpPr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Cloudera</a:t>
            </a:r>
          </a:p>
        </p:txBody>
      </p:sp>
      <p:sp>
        <p:nvSpPr>
          <p:cNvPr id="1032" name="Shape 1032"/>
          <p:cNvSpPr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25400" indent="76200">
              <a:buSzTx/>
              <a:buNone/>
            </a:pPr>
            <a:r>
              <a:t>Commercializes Hadoop* technology</a:t>
            </a:r>
          </a:p>
          <a:p>
            <a:pPr marL="25400" indent="76200">
              <a:buSzTx/>
              <a:buNone/>
            </a:pPr>
            <a:r>
              <a:t>Open source, open culture</a:t>
            </a:r>
          </a:p>
          <a:p>
            <a:pPr marL="457200" indent="-228600"/>
            <a:r>
              <a:t>I can work anywhere, anytime on Earth provided that I have internet connectivity.</a:t>
            </a:r>
          </a:p>
          <a:p>
            <a:pPr marL="25400" indent="76200">
              <a:buSzTx/>
              <a:buNone/>
            </a:pPr>
            <a:r>
              <a:t>CDH - Cloudera’s Distribution for Hadoop</a:t>
            </a:r>
          </a:p>
          <a:p>
            <a:pPr marL="457200" indent="-228600"/>
            <a:r>
              <a:t>Platform. Open source</a:t>
            </a:r>
          </a:p>
          <a:p>
            <a:pPr marL="25400" indent="76200">
              <a:buSzTx/>
              <a:buNone/>
            </a:pPr>
            <a:r>
              <a:t>Cloudera Manager (CM), Cloudera Navigator, Key Trustee</a:t>
            </a:r>
          </a:p>
          <a:p>
            <a:pPr marL="457200" indent="-228600"/>
            <a:r>
              <a:t>Cluster management, monitoring. Proprietary</a:t>
            </a:r>
          </a:p>
        </p:txBody>
      </p:sp>
      <p:sp>
        <p:nvSpPr>
          <p:cNvPr id="1033" name="Shape 1033"/>
          <p:cNvSpPr/>
          <p:nvPr/>
        </p:nvSpPr>
        <p:spPr>
          <a:xfrm>
            <a:off x="423325" y="4451174"/>
            <a:ext cx="7177500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*Hadoop and its associated projects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8" name="Shape 1038"/>
          <p:cNvSpPr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 defTabSz="886968">
              <a:defRPr sz="2910"/>
            </a:pPr>
          </a:p>
        </p:txBody>
      </p:sp>
      <p:sp>
        <p:nvSpPr>
          <p:cNvPr id="1039" name="Shape 1039"/>
          <p:cNvSpPr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25400" indent="76200">
              <a:buSzTx/>
              <a:buNone/>
            </a:pPr>
          </a:p>
        </p:txBody>
      </p:sp>
      <p:pic>
        <p:nvPicPr>
          <p:cNvPr id="1040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7499" y="1152475"/>
            <a:ext cx="7197826" cy="3753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43" name="Shape 1043"/>
          <p:cNvSpPr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Open Source Innovation, Enterprise Grade Quality</a:t>
            </a:r>
          </a:p>
        </p:txBody>
      </p:sp>
      <p:sp>
        <p:nvSpPr>
          <p:cNvPr id="1044" name="Shape 1044"/>
          <p:cNvSpPr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457200" indent="-228600"/>
            <a:r>
              <a:t>Open source projects are fun and move fast</a:t>
            </a:r>
          </a:p>
          <a:p>
            <a:pPr lvl="1" marL="914400" indent="-228600">
              <a:spcBef>
                <a:spcPts val="0"/>
              </a:spcBef>
            </a:pPr>
            <a:r>
              <a:t>You want something? Just do it!</a:t>
            </a:r>
          </a:p>
          <a:p>
            <a:pPr lvl="1" marL="914400" indent="-228600">
              <a:spcBef>
                <a:spcPts val="0"/>
              </a:spcBef>
            </a:pPr>
            <a:r>
              <a:t>Thousands of contributors worldwide</a:t>
            </a:r>
          </a:p>
          <a:p>
            <a:pPr marL="457200" indent="-228600"/>
            <a:r>
              <a:t>Quality is critical</a:t>
            </a:r>
          </a:p>
          <a:p>
            <a:pPr lvl="1" marL="914400" indent="-228600">
              <a:spcBef>
                <a:spcPts val="0"/>
              </a:spcBef>
            </a:pPr>
            <a:r>
              <a:t>Hadoop is a billion dollar business</a:t>
            </a:r>
          </a:p>
          <a:p>
            <a:pPr lvl="2" marL="1371600" indent="-228600">
              <a:spcBef>
                <a:spcPts val="0"/>
              </a:spcBef>
              <a:defRPr b="1"/>
            </a:pPr>
            <a:r>
              <a:t>Customers trust us and pay us; but we must trust the code written by unknown 3rd party.</a:t>
            </a:r>
          </a:p>
          <a:p>
            <a:pPr lvl="1" marL="914400" indent="-228600">
              <a:spcBef>
                <a:spcPts val="0"/>
              </a:spcBef>
            </a:pPr>
            <a:r>
              <a:t>Integration with other components</a:t>
            </a:r>
          </a:p>
          <a:p>
            <a:pPr lvl="1" marL="914400" indent="-228600">
              <a:spcBef>
                <a:spcPts val="0"/>
              </a:spcBef>
            </a:pPr>
            <a:r>
              <a:t>Conflict of interests</a:t>
            </a:r>
          </a:p>
          <a:p>
            <a:pPr marL="457200" indent="-228600"/>
            <a:r>
              <a:t>How to balance open source innovation and quality?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4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/>
          <p:nvPr>
            <p:ph type="sldNum" sz="quarter" idx="2"/>
          </p:nvPr>
        </p:nvSpPr>
        <p:spPr>
          <a:xfrm>
            <a:off x="8644976" y="485451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49" name="Shape 1049"/>
          <p:cNvSpPr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Cloudera’s approach</a:t>
            </a:r>
          </a:p>
        </p:txBody>
      </p:sp>
      <p:sp>
        <p:nvSpPr>
          <p:cNvPr id="1050" name="Shape 1050"/>
          <p:cNvSpPr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457200" indent="-228600">
              <a:buFontTx/>
              <a:buAutoNum type="arabicPeriod" startAt="1"/>
            </a:pPr>
            <a:r>
              <a:t>Regard Apache Software as reference implementation</a:t>
            </a:r>
          </a:p>
          <a:p>
            <a:pPr marL="457200" indent="-228600">
              <a:buFontTx/>
              <a:buAutoNum type="arabicPeriod" startAt="1"/>
            </a:pPr>
            <a:r>
              <a:t>Encourage more Clouderans to become committers in Apache projects</a:t>
            </a:r>
          </a:p>
          <a:p>
            <a:pPr lvl="1" marL="914400" indent="-228600">
              <a:spcBef>
                <a:spcPts val="0"/>
              </a:spcBef>
              <a:buFontTx/>
              <a:buAutoNum type="alphaLcPeriod" startAt="1"/>
            </a:pPr>
            <a:r>
              <a:t>Make sure features and bug fixes get pushed into codebase in time.</a:t>
            </a:r>
          </a:p>
          <a:p>
            <a:pPr lvl="1" marL="914400" indent="-228600">
              <a:spcBef>
                <a:spcPts val="0"/>
              </a:spcBef>
              <a:buFontTx/>
              <a:buAutoNum type="alphaLcPeriod" startAt="1"/>
            </a:pPr>
            <a:r>
              <a:t>Make sure Cloudera’s opinion is heard.</a:t>
            </a:r>
          </a:p>
          <a:p>
            <a:pPr marL="457200" indent="-228600">
              <a:buFontTx/>
              <a:buAutoNum type="arabicPeriod" startAt="1"/>
            </a:pPr>
            <a:r>
              <a:t>Double code review process</a:t>
            </a:r>
          </a:p>
          <a:p>
            <a:pPr lvl="1" marL="914400" indent="-228600">
              <a:spcBef>
                <a:spcPts val="0"/>
              </a:spcBef>
              <a:buFontTx/>
              <a:buAutoNum type="alphaLcPeriod" startAt="1"/>
            </a:pPr>
            <a:r>
              <a:t>Make sure every line of code brought in is reviewed internally.</a:t>
            </a:r>
          </a:p>
          <a:p>
            <a:pPr marL="457200" indent="-228600">
              <a:buFontTx/>
              <a:buAutoNum type="arabicPeriod" startAt="1"/>
            </a:pPr>
            <a:r>
              <a:t>Internal integration test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50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Default Theme">
      <a:dk1>
        <a:srgbClr val="FFFFFF"/>
      </a:dk1>
      <a:lt1>
        <a:srgbClr val="005586"/>
      </a:lt1>
      <a:dk2>
        <a:srgbClr val="A7A7A7"/>
      </a:dk2>
      <a:lt2>
        <a:srgbClr val="535353"/>
      </a:lt2>
      <a:accent1>
        <a:srgbClr val="0078D9"/>
      </a:accent1>
      <a:accent2>
        <a:srgbClr val="82DCD8"/>
      </a:accent2>
      <a:accent3>
        <a:srgbClr val="FFD664"/>
      </a:accent3>
      <a:accent4>
        <a:srgbClr val="E64630"/>
      </a:accent4>
      <a:accent5>
        <a:srgbClr val="505150"/>
      </a:accent5>
      <a:accent6>
        <a:srgbClr val="8FCDD2"/>
      </a:accent6>
      <a:hlink>
        <a:srgbClr val="0000FF"/>
      </a:hlink>
      <a:folHlink>
        <a:srgbClr val="FF00FF"/>
      </a:folHlink>
    </a:clrScheme>
    <a:fontScheme name="Default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558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558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Default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D9"/>
      </a:accent1>
      <a:accent2>
        <a:srgbClr val="82DCD8"/>
      </a:accent2>
      <a:accent3>
        <a:srgbClr val="FFD664"/>
      </a:accent3>
      <a:accent4>
        <a:srgbClr val="E64630"/>
      </a:accent4>
      <a:accent5>
        <a:srgbClr val="505150"/>
      </a:accent5>
      <a:accent6>
        <a:srgbClr val="8FCDD2"/>
      </a:accent6>
      <a:hlink>
        <a:srgbClr val="0000FF"/>
      </a:hlink>
      <a:folHlink>
        <a:srgbClr val="FF00FF"/>
      </a:folHlink>
    </a:clrScheme>
    <a:fontScheme name="Default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558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558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